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5"/>
  </p:notesMasterIdLst>
  <p:handoutMasterIdLst>
    <p:handoutMasterId r:id="rId36"/>
  </p:handoutMasterIdLst>
  <p:sldIdLst>
    <p:sldId id="290" r:id="rId2"/>
    <p:sldId id="753" r:id="rId3"/>
    <p:sldId id="766" r:id="rId4"/>
    <p:sldId id="793" r:id="rId5"/>
    <p:sldId id="1403" r:id="rId6"/>
    <p:sldId id="1404" r:id="rId7"/>
    <p:sldId id="1405" r:id="rId8"/>
    <p:sldId id="1402" r:id="rId9"/>
    <p:sldId id="786" r:id="rId10"/>
    <p:sldId id="785" r:id="rId11"/>
    <p:sldId id="781" r:id="rId12"/>
    <p:sldId id="782" r:id="rId13"/>
    <p:sldId id="1209" r:id="rId14"/>
    <p:sldId id="1169" r:id="rId15"/>
    <p:sldId id="1240" r:id="rId16"/>
    <p:sldId id="1406" r:id="rId17"/>
    <p:sldId id="1311" r:id="rId18"/>
    <p:sldId id="1326" r:id="rId19"/>
    <p:sldId id="1243" r:id="rId20"/>
    <p:sldId id="1407" r:id="rId21"/>
    <p:sldId id="1292" r:id="rId22"/>
    <p:sldId id="1316" r:id="rId23"/>
    <p:sldId id="1331" r:id="rId24"/>
    <p:sldId id="1390" r:id="rId25"/>
    <p:sldId id="1317" r:id="rId26"/>
    <p:sldId id="1332" r:id="rId27"/>
    <p:sldId id="1396" r:id="rId28"/>
    <p:sldId id="1397" r:id="rId29"/>
    <p:sldId id="1398" r:id="rId30"/>
    <p:sldId id="1401" r:id="rId31"/>
    <p:sldId id="1399" r:id="rId32"/>
    <p:sldId id="1357" r:id="rId33"/>
    <p:sldId id="1400" r:id="rId34"/>
  </p:sldIdLst>
  <p:sldSz cx="10693400" cy="7561263"/>
  <p:notesSz cx="6797675" cy="9926638"/>
  <p:defaultTextStyle>
    <a:defPPr>
      <a:defRPr lang="fr-FR"/>
    </a:defPPr>
    <a:lvl1pPr algn="l"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100"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ction par défaut" id="{DAC7C63E-D6B8-4EA1-A5FF-F18479D8D727}">
          <p14:sldIdLst>
            <p14:sldId id="290"/>
            <p14:sldId id="753"/>
            <p14:sldId id="766"/>
            <p14:sldId id="793"/>
            <p14:sldId id="1403"/>
            <p14:sldId id="1404"/>
            <p14:sldId id="1405"/>
            <p14:sldId id="1402"/>
            <p14:sldId id="786"/>
            <p14:sldId id="785"/>
            <p14:sldId id="781"/>
            <p14:sldId id="782"/>
            <p14:sldId id="1209"/>
            <p14:sldId id="1169"/>
            <p14:sldId id="1240"/>
            <p14:sldId id="1406"/>
            <p14:sldId id="1311"/>
            <p14:sldId id="1326"/>
            <p14:sldId id="1243"/>
            <p14:sldId id="1407"/>
            <p14:sldId id="1292"/>
            <p14:sldId id="1316"/>
            <p14:sldId id="1331"/>
            <p14:sldId id="1390"/>
            <p14:sldId id="1317"/>
            <p14:sldId id="1332"/>
            <p14:sldId id="1396"/>
            <p14:sldId id="1397"/>
            <p14:sldId id="1398"/>
            <p14:sldId id="1401"/>
            <p14:sldId id="1399"/>
            <p14:sldId id="1357"/>
            <p14:sldId id="1400"/>
          </p14:sldIdLst>
        </p14:section>
      </p14:sectionLst>
    </p:ext>
    <p:ext uri="{EFAFB233-063F-42B5-8137-9DF3F51BA10A}">
      <p15:sldGuideLst xmlns:p15="http://schemas.microsoft.com/office/powerpoint/2012/main">
        <p15:guide id="1" orient="horz" pos="2382">
          <p15:clr>
            <a:srgbClr val="A4A3A4"/>
          </p15:clr>
        </p15:guide>
        <p15:guide id="2" pos="3368">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347"/>
    <a:srgbClr val="FFFFFF"/>
    <a:srgbClr val="0070C0"/>
    <a:srgbClr val="FF0000"/>
    <a:srgbClr val="EAEAEA"/>
    <a:srgbClr val="003300"/>
    <a:srgbClr val="800000"/>
    <a:srgbClr val="FF9933"/>
    <a:srgbClr val="6B310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10" autoAdjust="0"/>
    <p:restoredTop sz="92415" autoAdjust="0"/>
  </p:normalViewPr>
  <p:slideViewPr>
    <p:cSldViewPr>
      <p:cViewPr varScale="1">
        <p:scale>
          <a:sx n="101" d="100"/>
          <a:sy n="101" d="100"/>
        </p:scale>
        <p:origin x="744" y="72"/>
      </p:cViewPr>
      <p:guideLst>
        <p:guide orient="horz" pos="2382"/>
        <p:guide pos="33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PEV-CS\CS-Affaires\EN%20COURS\2023\01-BORDEAUX\A%20FAIRE\DEVIS23-BM13-ST-MEDARD-EN-JALLES-LANCIERS_Modeliseurs\04_Mod&#233;lisation\BM13%20LANCIERS\Model\R&#233;sul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EV-CS\CS-Affaires\EN%20COURS\2023\01-BORDEAUX\A%20FAIRE\DEVIS23-BM13-ST-MEDARD-EN-JALLES-LANCIERS_Modeliseurs\04_Mod&#233;lisation\BM13%20LANCIERS\Model\R&#233;sul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EV-CS\CS-Affaires\EN%20COURS\2023\01-BORDEAUX\A%20FAIRE\DEVIS23-BM13-ST-MEDARD-EN-JALLES-LANCIERS_Modeliseurs\04_Mod&#233;lisation\BM13%20LANCIERS\Model\R&#233;sulta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EV-CS\CS-Affaires\EN%20COURS\2023\01-BORDEAUX\A%20FAIRE\DEVIS23-BM13-ST-MEDARD-EN-JALLES-LANCIERS_Modeliseurs\04_Mod&#233;lisation\BM13%20LANCIERS\Model\R&#233;sulta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a:t>Evolution de la vitesse</a:t>
            </a:r>
            <a:r>
              <a:rPr lang="fr-FR" sz="1000" baseline="0"/>
              <a:t> commerciale de la Liane 3 HPS</a:t>
            </a:r>
            <a:endParaRPr lang="fr-FR" sz="1000"/>
          </a:p>
        </c:rich>
      </c:tx>
      <c:layout>
        <c:manualLayout>
          <c:xMode val="edge"/>
          <c:yMode val="edge"/>
          <c:x val="0.1497621703042798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064444444444444"/>
          <c:y val="0.1233796296296296"/>
          <c:w val="0.86055000000000004"/>
          <c:h val="0.61246099445902602"/>
        </c:manualLayout>
      </c:layout>
      <c:barChart>
        <c:barDir val="col"/>
        <c:grouping val="clustered"/>
        <c:varyColors val="0"/>
        <c:ser>
          <c:idx val="0"/>
          <c:order val="0"/>
          <c:tx>
            <c:strRef>
              <c:f>TP!$E$16</c:f>
              <c:strCache>
                <c:ptCount val="1"/>
                <c:pt idx="0">
                  <c:v>SA</c:v>
                </c:pt>
              </c:strCache>
            </c:strRef>
          </c:tx>
          <c:spPr>
            <a:solidFill>
              <a:schemeClr val="accent5">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TP!$B$17:$D$18</c:f>
              <c:strCache>
                <c:ptCount val="2"/>
                <c:pt idx="0">
                  <c:v>Vitesse Commerciale de la Liane 3 vers Nord</c:v>
                </c:pt>
                <c:pt idx="1">
                  <c:v>Vitesse Commerciale de la Liane 3 vers  Sud</c:v>
                </c:pt>
              </c:strCache>
            </c:strRef>
          </c:cat>
          <c:val>
            <c:numRef>
              <c:f>TP!$E$17:$E$18</c:f>
              <c:numCache>
                <c:formatCode>0.0</c:formatCode>
                <c:ptCount val="2"/>
                <c:pt idx="0">
                  <c:v>18.796728555553699</c:v>
                </c:pt>
                <c:pt idx="1">
                  <c:v>21.113599636501601</c:v>
                </c:pt>
              </c:numCache>
            </c:numRef>
          </c:val>
          <c:extLst>
            <c:ext xmlns:c16="http://schemas.microsoft.com/office/drawing/2014/chart" uri="{C3380CC4-5D6E-409C-BE32-E72D297353CC}">
              <c16:uniqueId val="{00000000-DB68-4FF8-A9C6-FAE91B1CA9A5}"/>
            </c:ext>
          </c:extLst>
        </c:ser>
        <c:ser>
          <c:idx val="1"/>
          <c:order val="1"/>
          <c:tx>
            <c:strRef>
              <c:f>TP!$F$16</c:f>
              <c:strCache>
                <c:ptCount val="1"/>
                <c:pt idx="0">
                  <c:v>SFE</c:v>
                </c:pt>
              </c:strCache>
            </c:strRef>
          </c:tx>
          <c:spPr>
            <a:solidFill>
              <a:schemeClr val="accent5">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TP!$B$17:$D$18</c:f>
              <c:strCache>
                <c:ptCount val="2"/>
                <c:pt idx="0">
                  <c:v>Vitesse Commerciale de la Liane 3 vers Nord</c:v>
                </c:pt>
                <c:pt idx="1">
                  <c:v>Vitesse Commerciale de la Liane 3 vers  Sud</c:v>
                </c:pt>
              </c:strCache>
            </c:strRef>
          </c:cat>
          <c:val>
            <c:numRef>
              <c:f>TP!$F$17:$F$18</c:f>
              <c:numCache>
                <c:formatCode>0.0</c:formatCode>
                <c:ptCount val="2"/>
                <c:pt idx="0">
                  <c:v>18.976106339894901</c:v>
                </c:pt>
                <c:pt idx="1">
                  <c:v>21.0077577584373</c:v>
                </c:pt>
              </c:numCache>
            </c:numRef>
          </c:val>
          <c:extLst>
            <c:ext xmlns:c16="http://schemas.microsoft.com/office/drawing/2014/chart" uri="{C3380CC4-5D6E-409C-BE32-E72D297353CC}">
              <c16:uniqueId val="{00000001-DB68-4FF8-A9C6-FAE91B1CA9A5}"/>
            </c:ext>
          </c:extLst>
        </c:ser>
        <c:ser>
          <c:idx val="2"/>
          <c:order val="2"/>
          <c:tx>
            <c:strRef>
              <c:f>TP!$G$16</c:f>
              <c:strCache>
                <c:ptCount val="1"/>
                <c:pt idx="0">
                  <c:v>S1</c:v>
                </c:pt>
              </c:strCache>
            </c:strRef>
          </c:tx>
          <c:spPr>
            <a:solidFill>
              <a:schemeClr val="accent5">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TP!$B$17:$D$18</c:f>
              <c:strCache>
                <c:ptCount val="2"/>
                <c:pt idx="0">
                  <c:v>Vitesse Commerciale de la Liane 3 vers Nord</c:v>
                </c:pt>
                <c:pt idx="1">
                  <c:v>Vitesse Commerciale de la Liane 3 vers  Sud</c:v>
                </c:pt>
              </c:strCache>
            </c:strRef>
          </c:cat>
          <c:val>
            <c:numRef>
              <c:f>TP!$G$17:$G$18</c:f>
              <c:numCache>
                <c:formatCode>0.0</c:formatCode>
                <c:ptCount val="2"/>
                <c:pt idx="0">
                  <c:v>17.7017876726417</c:v>
                </c:pt>
                <c:pt idx="1">
                  <c:v>20.206995449318999</c:v>
                </c:pt>
              </c:numCache>
            </c:numRef>
          </c:val>
          <c:extLst>
            <c:ext xmlns:c16="http://schemas.microsoft.com/office/drawing/2014/chart" uri="{C3380CC4-5D6E-409C-BE32-E72D297353CC}">
              <c16:uniqueId val="{00000002-DB68-4FF8-A9C6-FAE91B1CA9A5}"/>
            </c:ext>
          </c:extLst>
        </c:ser>
        <c:ser>
          <c:idx val="3"/>
          <c:order val="3"/>
          <c:tx>
            <c:strRef>
              <c:f>TP!$H$16</c:f>
              <c:strCache>
                <c:ptCount val="1"/>
                <c:pt idx="0">
                  <c:v>S2</c:v>
                </c:pt>
              </c:strCache>
            </c:strRef>
          </c:tx>
          <c:spPr>
            <a:solidFill>
              <a:schemeClr val="accent5">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TP!$B$17:$D$18</c:f>
              <c:strCache>
                <c:ptCount val="2"/>
                <c:pt idx="0">
                  <c:v>Vitesse Commerciale de la Liane 3 vers Nord</c:v>
                </c:pt>
                <c:pt idx="1">
                  <c:v>Vitesse Commerciale de la Liane 3 vers  Sud</c:v>
                </c:pt>
              </c:strCache>
            </c:strRef>
          </c:cat>
          <c:val>
            <c:numRef>
              <c:f>TP!$H$17:$H$18</c:f>
              <c:numCache>
                <c:formatCode>0.0</c:formatCode>
                <c:ptCount val="2"/>
                <c:pt idx="0">
                  <c:v>20.8758120369864</c:v>
                </c:pt>
                <c:pt idx="1">
                  <c:v>21.260759211125801</c:v>
                </c:pt>
              </c:numCache>
            </c:numRef>
          </c:val>
          <c:extLst>
            <c:ext xmlns:c16="http://schemas.microsoft.com/office/drawing/2014/chart" uri="{C3380CC4-5D6E-409C-BE32-E72D297353CC}">
              <c16:uniqueId val="{00000003-DB68-4FF8-A9C6-FAE91B1CA9A5}"/>
            </c:ext>
          </c:extLst>
        </c:ser>
        <c:ser>
          <c:idx val="5"/>
          <c:order val="4"/>
          <c:tx>
            <c:strRef>
              <c:f>TP!$J$16</c:f>
              <c:strCache>
                <c:ptCount val="1"/>
                <c:pt idx="0">
                  <c:v>S4</c:v>
                </c:pt>
              </c:strCache>
            </c:strRef>
          </c:tx>
          <c:spPr>
            <a:solidFill>
              <a:schemeClr val="accent5">
                <a:tint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TP!$B$17:$D$18</c:f>
              <c:strCache>
                <c:ptCount val="2"/>
                <c:pt idx="0">
                  <c:v>Vitesse Commerciale de la Liane 3 vers Nord</c:v>
                </c:pt>
                <c:pt idx="1">
                  <c:v>Vitesse Commerciale de la Liane 3 vers  Sud</c:v>
                </c:pt>
              </c:strCache>
            </c:strRef>
          </c:cat>
          <c:val>
            <c:numRef>
              <c:f>TP!$J$17:$J$18</c:f>
              <c:numCache>
                <c:formatCode>0.0</c:formatCode>
                <c:ptCount val="2"/>
                <c:pt idx="0">
                  <c:v>21.2</c:v>
                </c:pt>
                <c:pt idx="1">
                  <c:v>21</c:v>
                </c:pt>
              </c:numCache>
            </c:numRef>
          </c:val>
          <c:extLst>
            <c:ext xmlns:c16="http://schemas.microsoft.com/office/drawing/2014/chart" uri="{C3380CC4-5D6E-409C-BE32-E72D297353CC}">
              <c16:uniqueId val="{00000005-DB68-4FF8-A9C6-FAE91B1CA9A5}"/>
            </c:ext>
          </c:extLst>
        </c:ser>
        <c:dLbls>
          <c:showLegendKey val="0"/>
          <c:showVal val="0"/>
          <c:showCatName val="0"/>
          <c:showSerName val="0"/>
          <c:showPercent val="0"/>
          <c:showBubbleSize val="0"/>
        </c:dLbls>
        <c:gapWidth val="219"/>
        <c:overlap val="-27"/>
        <c:axId val="1075631552"/>
        <c:axId val="1075627232"/>
      </c:barChart>
      <c:catAx>
        <c:axId val="10756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075627232"/>
        <c:crosses val="autoZero"/>
        <c:auto val="1"/>
        <c:lblAlgn val="ctr"/>
        <c:lblOffset val="100"/>
        <c:noMultiLvlLbl val="0"/>
      </c:catAx>
      <c:valAx>
        <c:axId val="1075627232"/>
        <c:scaling>
          <c:orientation val="minMax"/>
          <c:max val="3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5631552"/>
        <c:crosses val="autoZero"/>
        <c:crossBetween val="between"/>
      </c:valAx>
      <c:spPr>
        <a:noFill/>
        <a:ln>
          <a:noFill/>
        </a:ln>
        <a:effectLst/>
      </c:spPr>
    </c:plotArea>
    <c:legend>
      <c:legendPos val="b"/>
      <c:layout>
        <c:manualLayout>
          <c:xMode val="edge"/>
          <c:yMode val="edge"/>
          <c:x val="0.29356583333333336"/>
          <c:y val="0.87388111111111111"/>
          <c:w val="0.4869978161582274"/>
          <c:h val="0.121483486864145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200"/>
              <a:t>Evolution des temps de parcour</a:t>
            </a:r>
            <a:r>
              <a:rPr lang="fr-FR" sz="1200" baseline="0"/>
              <a:t> à l'HPS</a:t>
            </a:r>
            <a:endParaRPr lang="fr-FR" sz="1200"/>
          </a:p>
        </c:rich>
      </c:tx>
      <c:layout>
        <c:manualLayout>
          <c:xMode val="edge"/>
          <c:yMode val="edge"/>
          <c:x val="0.149762222222222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064444444444444"/>
          <c:y val="0.1233796296296296"/>
          <c:w val="0.86055000000000004"/>
          <c:h val="0.61246099445902602"/>
        </c:manualLayout>
      </c:layout>
      <c:barChart>
        <c:barDir val="col"/>
        <c:grouping val="clustered"/>
        <c:varyColors val="0"/>
        <c:ser>
          <c:idx val="0"/>
          <c:order val="0"/>
          <c:tx>
            <c:strRef>
              <c:f>TP!$M$3</c:f>
              <c:strCache>
                <c:ptCount val="1"/>
                <c:pt idx="0">
                  <c:v>SA</c:v>
                </c:pt>
              </c:strCache>
            </c:strRef>
          </c:tx>
          <c:spPr>
            <a:solidFill>
              <a:schemeClr val="accent2">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TP!$L$14:$L$15</c:f>
              <c:strCache>
                <c:ptCount val="2"/>
                <c:pt idx="0">
                  <c:v>Avenue Montaigne Sud-Est =&gt; Av de la Boétie Nord</c:v>
                </c:pt>
                <c:pt idx="1">
                  <c:v>Av. de la Boétie Nord =&gt; Avenue Montaigne Sud-Est</c:v>
                </c:pt>
              </c:strCache>
            </c:strRef>
          </c:cat>
          <c:val>
            <c:numRef>
              <c:f>TP!$M$14:$M$15</c:f>
              <c:numCache>
                <c:formatCode>General</c:formatCode>
                <c:ptCount val="2"/>
                <c:pt idx="0">
                  <c:v>130</c:v>
                </c:pt>
                <c:pt idx="1">
                  <c:v>125</c:v>
                </c:pt>
              </c:numCache>
            </c:numRef>
          </c:val>
          <c:extLst>
            <c:ext xmlns:c16="http://schemas.microsoft.com/office/drawing/2014/chart" uri="{C3380CC4-5D6E-409C-BE32-E72D297353CC}">
              <c16:uniqueId val="{00000000-7FD7-4AC5-93C5-836EB323252E}"/>
            </c:ext>
          </c:extLst>
        </c:ser>
        <c:ser>
          <c:idx val="1"/>
          <c:order val="1"/>
          <c:tx>
            <c:strRef>
              <c:f>TP!$N$3</c:f>
              <c:strCache>
                <c:ptCount val="1"/>
                <c:pt idx="0">
                  <c:v>SFE</c:v>
                </c:pt>
              </c:strCache>
            </c:strRef>
          </c:tx>
          <c:spPr>
            <a:solidFill>
              <a:schemeClr val="accent2">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TP!$L$14:$L$15</c:f>
              <c:strCache>
                <c:ptCount val="2"/>
                <c:pt idx="0">
                  <c:v>Avenue Montaigne Sud-Est =&gt; Av de la Boétie Nord</c:v>
                </c:pt>
                <c:pt idx="1">
                  <c:v>Av. de la Boétie Nord =&gt; Avenue Montaigne Sud-Est</c:v>
                </c:pt>
              </c:strCache>
            </c:strRef>
          </c:cat>
          <c:val>
            <c:numRef>
              <c:f>TP!$N$14:$N$15</c:f>
              <c:numCache>
                <c:formatCode>General</c:formatCode>
                <c:ptCount val="2"/>
                <c:pt idx="0">
                  <c:v>135</c:v>
                </c:pt>
                <c:pt idx="1">
                  <c:v>130</c:v>
                </c:pt>
              </c:numCache>
            </c:numRef>
          </c:val>
          <c:extLst>
            <c:ext xmlns:c16="http://schemas.microsoft.com/office/drawing/2014/chart" uri="{C3380CC4-5D6E-409C-BE32-E72D297353CC}">
              <c16:uniqueId val="{00000001-7FD7-4AC5-93C5-836EB323252E}"/>
            </c:ext>
          </c:extLst>
        </c:ser>
        <c:ser>
          <c:idx val="2"/>
          <c:order val="2"/>
          <c:tx>
            <c:strRef>
              <c:f>TP!$O$3</c:f>
              <c:strCache>
                <c:ptCount val="1"/>
                <c:pt idx="0">
                  <c:v>S1</c:v>
                </c:pt>
              </c:strCache>
            </c:strRef>
          </c:tx>
          <c:spPr>
            <a:solidFill>
              <a:schemeClr val="accent2">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TP!$L$14:$L$15</c:f>
              <c:strCache>
                <c:ptCount val="2"/>
                <c:pt idx="0">
                  <c:v>Avenue Montaigne Sud-Est =&gt; Av de la Boétie Nord</c:v>
                </c:pt>
                <c:pt idx="1">
                  <c:v>Av. de la Boétie Nord =&gt; Avenue Montaigne Sud-Est</c:v>
                </c:pt>
              </c:strCache>
            </c:strRef>
          </c:cat>
          <c:val>
            <c:numRef>
              <c:f>TP!$O$14:$O$15</c:f>
              <c:numCache>
                <c:formatCode>General</c:formatCode>
                <c:ptCount val="2"/>
                <c:pt idx="0">
                  <c:v>185</c:v>
                </c:pt>
                <c:pt idx="1">
                  <c:v>140</c:v>
                </c:pt>
              </c:numCache>
            </c:numRef>
          </c:val>
          <c:extLst>
            <c:ext xmlns:c16="http://schemas.microsoft.com/office/drawing/2014/chart" uri="{C3380CC4-5D6E-409C-BE32-E72D297353CC}">
              <c16:uniqueId val="{00000002-7FD7-4AC5-93C5-836EB323252E}"/>
            </c:ext>
          </c:extLst>
        </c:ser>
        <c:ser>
          <c:idx val="3"/>
          <c:order val="3"/>
          <c:tx>
            <c:strRef>
              <c:f>TP!$P$3</c:f>
              <c:strCache>
                <c:ptCount val="1"/>
                <c:pt idx="0">
                  <c:v>S2</c:v>
                </c:pt>
              </c:strCache>
            </c:strRef>
          </c:tx>
          <c:spPr>
            <a:solidFill>
              <a:schemeClr val="accent2">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TP!$L$14:$L$15</c:f>
              <c:strCache>
                <c:ptCount val="2"/>
                <c:pt idx="0">
                  <c:v>Avenue Montaigne Sud-Est =&gt; Av de la Boétie Nord</c:v>
                </c:pt>
                <c:pt idx="1">
                  <c:v>Av. de la Boétie Nord =&gt; Avenue Montaigne Sud-Est</c:v>
                </c:pt>
              </c:strCache>
            </c:strRef>
          </c:cat>
          <c:val>
            <c:numRef>
              <c:f>TP!$P$14:$P$15</c:f>
              <c:numCache>
                <c:formatCode>General</c:formatCode>
                <c:ptCount val="2"/>
                <c:pt idx="0">
                  <c:v>125</c:v>
                </c:pt>
                <c:pt idx="1">
                  <c:v>135</c:v>
                </c:pt>
              </c:numCache>
            </c:numRef>
          </c:val>
          <c:extLst>
            <c:ext xmlns:c16="http://schemas.microsoft.com/office/drawing/2014/chart" uri="{C3380CC4-5D6E-409C-BE32-E72D297353CC}">
              <c16:uniqueId val="{00000003-7FD7-4AC5-93C5-836EB323252E}"/>
            </c:ext>
          </c:extLst>
        </c:ser>
        <c:ser>
          <c:idx val="5"/>
          <c:order val="4"/>
          <c:tx>
            <c:strRef>
              <c:f>TP!$R$3</c:f>
              <c:strCache>
                <c:ptCount val="1"/>
                <c:pt idx="0">
                  <c:v>S4</c:v>
                </c:pt>
              </c:strCache>
            </c:strRef>
          </c:tx>
          <c:spPr>
            <a:solidFill>
              <a:schemeClr val="accent2">
                <a:tint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TP!$L$14:$L$15</c:f>
              <c:strCache>
                <c:ptCount val="2"/>
                <c:pt idx="0">
                  <c:v>Avenue Montaigne Sud-Est =&gt; Av de la Boétie Nord</c:v>
                </c:pt>
                <c:pt idx="1">
                  <c:v>Av. de la Boétie Nord =&gt; Avenue Montaigne Sud-Est</c:v>
                </c:pt>
              </c:strCache>
            </c:strRef>
          </c:cat>
          <c:val>
            <c:numRef>
              <c:f>TP!$R$14:$R$15</c:f>
              <c:numCache>
                <c:formatCode>General</c:formatCode>
                <c:ptCount val="2"/>
                <c:pt idx="0">
                  <c:v>125</c:v>
                </c:pt>
                <c:pt idx="1">
                  <c:v>135</c:v>
                </c:pt>
              </c:numCache>
            </c:numRef>
          </c:val>
          <c:extLst>
            <c:ext xmlns:c16="http://schemas.microsoft.com/office/drawing/2014/chart" uri="{C3380CC4-5D6E-409C-BE32-E72D297353CC}">
              <c16:uniqueId val="{00000005-7FD7-4AC5-93C5-836EB323252E}"/>
            </c:ext>
          </c:extLst>
        </c:ser>
        <c:dLbls>
          <c:showLegendKey val="0"/>
          <c:showVal val="0"/>
          <c:showCatName val="0"/>
          <c:showSerName val="0"/>
          <c:showPercent val="0"/>
          <c:showBubbleSize val="0"/>
        </c:dLbls>
        <c:gapWidth val="219"/>
        <c:overlap val="-27"/>
        <c:axId val="1075631552"/>
        <c:axId val="1075627232"/>
      </c:barChart>
      <c:catAx>
        <c:axId val="10756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075627232"/>
        <c:crosses val="autoZero"/>
        <c:auto val="1"/>
        <c:lblAlgn val="ctr"/>
        <c:lblOffset val="100"/>
        <c:noMultiLvlLbl val="0"/>
      </c:catAx>
      <c:valAx>
        <c:axId val="1075627232"/>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5631552"/>
        <c:crosses val="autoZero"/>
        <c:crossBetween val="between"/>
      </c:valAx>
      <c:spPr>
        <a:noFill/>
        <a:ln>
          <a:noFill/>
        </a:ln>
        <a:effectLst/>
      </c:spPr>
    </c:plotArea>
    <c:legend>
      <c:legendPos val="b"/>
      <c:layout>
        <c:manualLayout>
          <c:xMode val="edge"/>
          <c:yMode val="edge"/>
          <c:x val="0.29356583333333336"/>
          <c:y val="0.87388111111111111"/>
          <c:w val="0.48802126929011813"/>
          <c:h val="0.121352444953302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000"/>
              <a:t>Evolution de la vitesse</a:t>
            </a:r>
            <a:r>
              <a:rPr lang="fr-FR" sz="1000" baseline="0"/>
              <a:t> commerciale de la Liane 3 HPM</a:t>
            </a:r>
            <a:endParaRPr lang="fr-FR" sz="1000"/>
          </a:p>
        </c:rich>
      </c:tx>
      <c:layout>
        <c:manualLayout>
          <c:xMode val="edge"/>
          <c:yMode val="edge"/>
          <c:x val="0.1497621703042798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064444444444444"/>
          <c:y val="0.1233796296296296"/>
          <c:w val="0.86055000000000004"/>
          <c:h val="0.61246099445902602"/>
        </c:manualLayout>
      </c:layout>
      <c:barChart>
        <c:barDir val="col"/>
        <c:grouping val="clustered"/>
        <c:varyColors val="0"/>
        <c:ser>
          <c:idx val="0"/>
          <c:order val="0"/>
          <c:tx>
            <c:strRef>
              <c:f>TP!$E$6</c:f>
              <c:strCache>
                <c:ptCount val="1"/>
                <c:pt idx="0">
                  <c:v>SA</c:v>
                </c:pt>
              </c:strCache>
            </c:strRef>
          </c:tx>
          <c:spPr>
            <a:solidFill>
              <a:schemeClr val="accent5">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TP!$B$7:$D$8</c:f>
              <c:strCache>
                <c:ptCount val="2"/>
                <c:pt idx="0">
                  <c:v>Vitesse Commerciale de la Liane 3 vers Nord</c:v>
                </c:pt>
                <c:pt idx="1">
                  <c:v>Vitesse Commerciale de la Liane 3 vers  Sud</c:v>
                </c:pt>
              </c:strCache>
            </c:strRef>
          </c:cat>
          <c:val>
            <c:numRef>
              <c:f>TP!$E$7:$E$8</c:f>
              <c:numCache>
                <c:formatCode>0.0</c:formatCode>
                <c:ptCount val="2"/>
                <c:pt idx="0">
                  <c:v>18.880943134675299</c:v>
                </c:pt>
                <c:pt idx="1">
                  <c:v>18.7933801168755</c:v>
                </c:pt>
              </c:numCache>
            </c:numRef>
          </c:val>
          <c:extLst>
            <c:ext xmlns:c16="http://schemas.microsoft.com/office/drawing/2014/chart" uri="{C3380CC4-5D6E-409C-BE32-E72D297353CC}">
              <c16:uniqueId val="{00000000-C592-4B9B-9F3A-B7C735C0D965}"/>
            </c:ext>
          </c:extLst>
        </c:ser>
        <c:ser>
          <c:idx val="1"/>
          <c:order val="1"/>
          <c:tx>
            <c:strRef>
              <c:f>TP!$F$6</c:f>
              <c:strCache>
                <c:ptCount val="1"/>
                <c:pt idx="0">
                  <c:v>SFE</c:v>
                </c:pt>
              </c:strCache>
            </c:strRef>
          </c:tx>
          <c:spPr>
            <a:solidFill>
              <a:schemeClr val="accent5">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TP!$B$7:$D$8</c:f>
              <c:strCache>
                <c:ptCount val="2"/>
                <c:pt idx="0">
                  <c:v>Vitesse Commerciale de la Liane 3 vers Nord</c:v>
                </c:pt>
                <c:pt idx="1">
                  <c:v>Vitesse Commerciale de la Liane 3 vers  Sud</c:v>
                </c:pt>
              </c:strCache>
            </c:strRef>
          </c:cat>
          <c:val>
            <c:numRef>
              <c:f>TP!$F$7:$F$8</c:f>
              <c:numCache>
                <c:formatCode>0.0</c:formatCode>
                <c:ptCount val="2"/>
                <c:pt idx="0">
                  <c:v>18.956139576029202</c:v>
                </c:pt>
                <c:pt idx="1">
                  <c:v>20.402384443622299</c:v>
                </c:pt>
              </c:numCache>
            </c:numRef>
          </c:val>
          <c:extLst>
            <c:ext xmlns:c16="http://schemas.microsoft.com/office/drawing/2014/chart" uri="{C3380CC4-5D6E-409C-BE32-E72D297353CC}">
              <c16:uniqueId val="{00000001-C592-4B9B-9F3A-B7C735C0D965}"/>
            </c:ext>
          </c:extLst>
        </c:ser>
        <c:ser>
          <c:idx val="2"/>
          <c:order val="2"/>
          <c:tx>
            <c:strRef>
              <c:f>TP!$G$6</c:f>
              <c:strCache>
                <c:ptCount val="1"/>
                <c:pt idx="0">
                  <c:v>S1</c:v>
                </c:pt>
              </c:strCache>
            </c:strRef>
          </c:tx>
          <c:spPr>
            <a:solidFill>
              <a:schemeClr val="accent5">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TP!$B$7:$D$8</c:f>
              <c:strCache>
                <c:ptCount val="2"/>
                <c:pt idx="0">
                  <c:v>Vitesse Commerciale de la Liane 3 vers Nord</c:v>
                </c:pt>
                <c:pt idx="1">
                  <c:v>Vitesse Commerciale de la Liane 3 vers  Sud</c:v>
                </c:pt>
              </c:strCache>
            </c:strRef>
          </c:cat>
          <c:val>
            <c:numRef>
              <c:f>TP!$G$7:$G$8</c:f>
              <c:numCache>
                <c:formatCode>0.0</c:formatCode>
                <c:ptCount val="2"/>
                <c:pt idx="0">
                  <c:v>15.5312046025598</c:v>
                </c:pt>
                <c:pt idx="1">
                  <c:v>19.143658357774399</c:v>
                </c:pt>
              </c:numCache>
            </c:numRef>
          </c:val>
          <c:extLst>
            <c:ext xmlns:c16="http://schemas.microsoft.com/office/drawing/2014/chart" uri="{C3380CC4-5D6E-409C-BE32-E72D297353CC}">
              <c16:uniqueId val="{00000002-C592-4B9B-9F3A-B7C735C0D965}"/>
            </c:ext>
          </c:extLst>
        </c:ser>
        <c:ser>
          <c:idx val="3"/>
          <c:order val="3"/>
          <c:tx>
            <c:strRef>
              <c:f>TP!$H$6</c:f>
              <c:strCache>
                <c:ptCount val="1"/>
                <c:pt idx="0">
                  <c:v>S2</c:v>
                </c:pt>
              </c:strCache>
            </c:strRef>
          </c:tx>
          <c:spPr>
            <a:solidFill>
              <a:schemeClr val="accent5">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TP!$B$7:$D$8</c:f>
              <c:strCache>
                <c:ptCount val="2"/>
                <c:pt idx="0">
                  <c:v>Vitesse Commerciale de la Liane 3 vers Nord</c:v>
                </c:pt>
                <c:pt idx="1">
                  <c:v>Vitesse Commerciale de la Liane 3 vers  Sud</c:v>
                </c:pt>
              </c:strCache>
            </c:strRef>
          </c:cat>
          <c:val>
            <c:numRef>
              <c:f>TP!$H$7:$H$8</c:f>
              <c:numCache>
                <c:formatCode>0.0</c:formatCode>
                <c:ptCount val="2"/>
                <c:pt idx="0">
                  <c:v>19.031821612039899</c:v>
                </c:pt>
                <c:pt idx="1">
                  <c:v>19.091354992768199</c:v>
                </c:pt>
              </c:numCache>
            </c:numRef>
          </c:val>
          <c:extLst>
            <c:ext xmlns:c16="http://schemas.microsoft.com/office/drawing/2014/chart" uri="{C3380CC4-5D6E-409C-BE32-E72D297353CC}">
              <c16:uniqueId val="{00000003-C592-4B9B-9F3A-B7C735C0D965}"/>
            </c:ext>
          </c:extLst>
        </c:ser>
        <c:ser>
          <c:idx val="5"/>
          <c:order val="4"/>
          <c:tx>
            <c:strRef>
              <c:f>TP!$J$6</c:f>
              <c:strCache>
                <c:ptCount val="1"/>
                <c:pt idx="0">
                  <c:v>S4</c:v>
                </c:pt>
              </c:strCache>
            </c:strRef>
          </c:tx>
          <c:spPr>
            <a:solidFill>
              <a:schemeClr val="accent5">
                <a:tint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TP!$B$7:$D$8</c:f>
              <c:strCache>
                <c:ptCount val="2"/>
                <c:pt idx="0">
                  <c:v>Vitesse Commerciale de la Liane 3 vers Nord</c:v>
                </c:pt>
                <c:pt idx="1">
                  <c:v>Vitesse Commerciale de la Liane 3 vers  Sud</c:v>
                </c:pt>
              </c:strCache>
            </c:strRef>
          </c:cat>
          <c:val>
            <c:numRef>
              <c:f>TP!$J$7:$J$8</c:f>
              <c:numCache>
                <c:formatCode>0.0</c:formatCode>
                <c:ptCount val="2"/>
                <c:pt idx="0">
                  <c:v>18.899999999999999</c:v>
                </c:pt>
                <c:pt idx="1">
                  <c:v>20.100000000000001</c:v>
                </c:pt>
              </c:numCache>
            </c:numRef>
          </c:val>
          <c:extLst>
            <c:ext xmlns:c16="http://schemas.microsoft.com/office/drawing/2014/chart" uri="{C3380CC4-5D6E-409C-BE32-E72D297353CC}">
              <c16:uniqueId val="{00000005-C592-4B9B-9F3A-B7C735C0D965}"/>
            </c:ext>
          </c:extLst>
        </c:ser>
        <c:dLbls>
          <c:showLegendKey val="0"/>
          <c:showVal val="0"/>
          <c:showCatName val="0"/>
          <c:showSerName val="0"/>
          <c:showPercent val="0"/>
          <c:showBubbleSize val="0"/>
        </c:dLbls>
        <c:gapWidth val="219"/>
        <c:overlap val="-27"/>
        <c:axId val="1075631552"/>
        <c:axId val="1075627232"/>
      </c:barChart>
      <c:catAx>
        <c:axId val="10756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075627232"/>
        <c:crosses val="autoZero"/>
        <c:auto val="1"/>
        <c:lblAlgn val="ctr"/>
        <c:lblOffset val="100"/>
        <c:noMultiLvlLbl val="0"/>
      </c:catAx>
      <c:valAx>
        <c:axId val="1075627232"/>
        <c:scaling>
          <c:orientation val="minMax"/>
          <c:max val="3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5631552"/>
        <c:crosses val="autoZero"/>
        <c:crossBetween val="between"/>
      </c:valAx>
      <c:spPr>
        <a:noFill/>
        <a:ln>
          <a:noFill/>
        </a:ln>
        <a:effectLst/>
      </c:spPr>
    </c:plotArea>
    <c:legend>
      <c:legendPos val="b"/>
      <c:layout>
        <c:manualLayout>
          <c:xMode val="edge"/>
          <c:yMode val="edge"/>
          <c:x val="0.29356579724276755"/>
          <c:y val="0.87388138257384906"/>
          <c:w val="0.48686261767047811"/>
          <c:h val="0.1220104968856051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200"/>
              <a:t>Evolution des temps de parcour</a:t>
            </a:r>
            <a:r>
              <a:rPr lang="fr-FR" sz="1200" baseline="0"/>
              <a:t> à l'HPM</a:t>
            </a:r>
            <a:endParaRPr lang="fr-FR" sz="1200"/>
          </a:p>
        </c:rich>
      </c:tx>
      <c:layout>
        <c:manualLayout>
          <c:xMode val="edge"/>
          <c:yMode val="edge"/>
          <c:x val="0.149762222222222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064444444444444"/>
          <c:y val="0.1233796296296296"/>
          <c:w val="0.86055000000000004"/>
          <c:h val="0.61246099445902602"/>
        </c:manualLayout>
      </c:layout>
      <c:barChart>
        <c:barDir val="col"/>
        <c:grouping val="clustered"/>
        <c:varyColors val="0"/>
        <c:ser>
          <c:idx val="0"/>
          <c:order val="0"/>
          <c:tx>
            <c:strRef>
              <c:f>TP!$M$3</c:f>
              <c:strCache>
                <c:ptCount val="1"/>
                <c:pt idx="0">
                  <c:v>SA</c:v>
                </c:pt>
              </c:strCache>
            </c:strRef>
          </c:tx>
          <c:spPr>
            <a:solidFill>
              <a:schemeClr val="accent2">
                <a:shade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TP!$L$4:$L$5</c:f>
              <c:strCache>
                <c:ptCount val="2"/>
                <c:pt idx="0">
                  <c:v>Avenue Montaigne Sud-Est =&gt; Av de la Boétie Nord</c:v>
                </c:pt>
                <c:pt idx="1">
                  <c:v>Av. de la Boétie Nord =&gt; Avenue Montaigne Sud-Est</c:v>
                </c:pt>
              </c:strCache>
            </c:strRef>
          </c:cat>
          <c:val>
            <c:numRef>
              <c:f>TP!$M$4:$M$5</c:f>
              <c:numCache>
                <c:formatCode>General</c:formatCode>
                <c:ptCount val="2"/>
                <c:pt idx="0">
                  <c:v>120</c:v>
                </c:pt>
                <c:pt idx="1">
                  <c:v>140</c:v>
                </c:pt>
              </c:numCache>
            </c:numRef>
          </c:val>
          <c:extLst>
            <c:ext xmlns:c16="http://schemas.microsoft.com/office/drawing/2014/chart" uri="{C3380CC4-5D6E-409C-BE32-E72D297353CC}">
              <c16:uniqueId val="{00000000-71B6-48AC-98B7-1BF0ECA24F5C}"/>
            </c:ext>
          </c:extLst>
        </c:ser>
        <c:ser>
          <c:idx val="1"/>
          <c:order val="1"/>
          <c:tx>
            <c:strRef>
              <c:f>TP!$N$3</c:f>
              <c:strCache>
                <c:ptCount val="1"/>
                <c:pt idx="0">
                  <c:v>SFE</c:v>
                </c:pt>
              </c:strCache>
            </c:strRef>
          </c:tx>
          <c:spPr>
            <a:solidFill>
              <a:schemeClr val="accent2">
                <a:shade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TP!$L$4:$L$5</c:f>
              <c:strCache>
                <c:ptCount val="2"/>
                <c:pt idx="0">
                  <c:v>Avenue Montaigne Sud-Est =&gt; Av de la Boétie Nord</c:v>
                </c:pt>
                <c:pt idx="1">
                  <c:v>Av. de la Boétie Nord =&gt; Avenue Montaigne Sud-Est</c:v>
                </c:pt>
              </c:strCache>
            </c:strRef>
          </c:cat>
          <c:val>
            <c:numRef>
              <c:f>TP!$N$4:$N$5</c:f>
              <c:numCache>
                <c:formatCode>General</c:formatCode>
                <c:ptCount val="2"/>
                <c:pt idx="0">
                  <c:v>120</c:v>
                </c:pt>
                <c:pt idx="1">
                  <c:v>135</c:v>
                </c:pt>
              </c:numCache>
            </c:numRef>
          </c:val>
          <c:extLst>
            <c:ext xmlns:c16="http://schemas.microsoft.com/office/drawing/2014/chart" uri="{C3380CC4-5D6E-409C-BE32-E72D297353CC}">
              <c16:uniqueId val="{00000001-71B6-48AC-98B7-1BF0ECA24F5C}"/>
            </c:ext>
          </c:extLst>
        </c:ser>
        <c:ser>
          <c:idx val="2"/>
          <c:order val="2"/>
          <c:tx>
            <c:strRef>
              <c:f>TP!$O$3</c:f>
              <c:strCache>
                <c:ptCount val="1"/>
                <c:pt idx="0">
                  <c:v>S1</c:v>
                </c:pt>
              </c:strCache>
            </c:strRef>
          </c:tx>
          <c:spPr>
            <a:solidFill>
              <a:schemeClr val="accent2">
                <a:shade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TP!$L$4:$L$5</c:f>
              <c:strCache>
                <c:ptCount val="2"/>
                <c:pt idx="0">
                  <c:v>Avenue Montaigne Sud-Est =&gt; Av de la Boétie Nord</c:v>
                </c:pt>
                <c:pt idx="1">
                  <c:v>Av. de la Boétie Nord =&gt; Avenue Montaigne Sud-Est</c:v>
                </c:pt>
              </c:strCache>
            </c:strRef>
          </c:cat>
          <c:val>
            <c:numRef>
              <c:f>TP!$O$4:$O$5</c:f>
              <c:numCache>
                <c:formatCode>General</c:formatCode>
                <c:ptCount val="2"/>
                <c:pt idx="0">
                  <c:v>225</c:v>
                </c:pt>
                <c:pt idx="1">
                  <c:v>120</c:v>
                </c:pt>
              </c:numCache>
            </c:numRef>
          </c:val>
          <c:extLst>
            <c:ext xmlns:c16="http://schemas.microsoft.com/office/drawing/2014/chart" uri="{C3380CC4-5D6E-409C-BE32-E72D297353CC}">
              <c16:uniqueId val="{00000002-71B6-48AC-98B7-1BF0ECA24F5C}"/>
            </c:ext>
          </c:extLst>
        </c:ser>
        <c:ser>
          <c:idx val="3"/>
          <c:order val="3"/>
          <c:tx>
            <c:strRef>
              <c:f>TP!$P$3</c:f>
              <c:strCache>
                <c:ptCount val="1"/>
                <c:pt idx="0">
                  <c:v>S2</c:v>
                </c:pt>
              </c:strCache>
            </c:strRef>
          </c:tx>
          <c:spPr>
            <a:solidFill>
              <a:schemeClr val="accent2">
                <a:tint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TP!$L$4:$L$5</c:f>
              <c:strCache>
                <c:ptCount val="2"/>
                <c:pt idx="0">
                  <c:v>Avenue Montaigne Sud-Est =&gt; Av de la Boétie Nord</c:v>
                </c:pt>
                <c:pt idx="1">
                  <c:v>Av. de la Boétie Nord =&gt; Avenue Montaigne Sud-Est</c:v>
                </c:pt>
              </c:strCache>
            </c:strRef>
          </c:cat>
          <c:val>
            <c:numRef>
              <c:f>TP!$P$4:$P$5</c:f>
              <c:numCache>
                <c:formatCode>General</c:formatCode>
                <c:ptCount val="2"/>
                <c:pt idx="0">
                  <c:v>145</c:v>
                </c:pt>
                <c:pt idx="1">
                  <c:v>120</c:v>
                </c:pt>
              </c:numCache>
            </c:numRef>
          </c:val>
          <c:extLst>
            <c:ext xmlns:c16="http://schemas.microsoft.com/office/drawing/2014/chart" uri="{C3380CC4-5D6E-409C-BE32-E72D297353CC}">
              <c16:uniqueId val="{00000003-71B6-48AC-98B7-1BF0ECA24F5C}"/>
            </c:ext>
          </c:extLst>
        </c:ser>
        <c:ser>
          <c:idx val="5"/>
          <c:order val="4"/>
          <c:tx>
            <c:strRef>
              <c:f>TP!$R$3</c:f>
              <c:strCache>
                <c:ptCount val="1"/>
                <c:pt idx="0">
                  <c:v>S4</c:v>
                </c:pt>
              </c:strCache>
            </c:strRef>
          </c:tx>
          <c:spPr>
            <a:solidFill>
              <a:schemeClr val="accent2">
                <a:tint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TP!$L$4:$L$5</c:f>
              <c:strCache>
                <c:ptCount val="2"/>
                <c:pt idx="0">
                  <c:v>Avenue Montaigne Sud-Est =&gt; Av de la Boétie Nord</c:v>
                </c:pt>
                <c:pt idx="1">
                  <c:v>Av. de la Boétie Nord =&gt; Avenue Montaigne Sud-Est</c:v>
                </c:pt>
              </c:strCache>
            </c:strRef>
          </c:cat>
          <c:val>
            <c:numRef>
              <c:f>TP!$R$4:$R$5</c:f>
              <c:numCache>
                <c:formatCode>General</c:formatCode>
                <c:ptCount val="2"/>
                <c:pt idx="0">
                  <c:v>125</c:v>
                </c:pt>
                <c:pt idx="1">
                  <c:v>130</c:v>
                </c:pt>
              </c:numCache>
            </c:numRef>
          </c:val>
          <c:extLst>
            <c:ext xmlns:c16="http://schemas.microsoft.com/office/drawing/2014/chart" uri="{C3380CC4-5D6E-409C-BE32-E72D297353CC}">
              <c16:uniqueId val="{00000005-71B6-48AC-98B7-1BF0ECA24F5C}"/>
            </c:ext>
          </c:extLst>
        </c:ser>
        <c:dLbls>
          <c:showLegendKey val="0"/>
          <c:showVal val="0"/>
          <c:showCatName val="0"/>
          <c:showSerName val="0"/>
          <c:showPercent val="0"/>
          <c:showBubbleSize val="0"/>
        </c:dLbls>
        <c:gapWidth val="219"/>
        <c:overlap val="-27"/>
        <c:axId val="1075631552"/>
        <c:axId val="1075627232"/>
      </c:barChart>
      <c:catAx>
        <c:axId val="10756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075627232"/>
        <c:crosses val="autoZero"/>
        <c:auto val="1"/>
        <c:lblAlgn val="ctr"/>
        <c:lblOffset val="100"/>
        <c:noMultiLvlLbl val="0"/>
      </c:catAx>
      <c:valAx>
        <c:axId val="107562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75631552"/>
        <c:crosses val="autoZero"/>
        <c:crossBetween val="between"/>
      </c:valAx>
      <c:spPr>
        <a:noFill/>
        <a:ln>
          <a:noFill/>
        </a:ln>
        <a:effectLst/>
      </c:spPr>
    </c:plotArea>
    <c:legend>
      <c:legendPos val="b"/>
      <c:layout>
        <c:manualLayout>
          <c:xMode val="edge"/>
          <c:yMode val="edge"/>
          <c:x val="0.29356583333333336"/>
          <c:y val="0.87388111111111111"/>
          <c:w val="0.48686261767047811"/>
          <c:h val="0.1213524449533024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3FB3DE8-4502-42E3-B697-F85CD7DC53A7}"/>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fr-FR" altLang="fr-FR"/>
          </a:p>
        </p:txBody>
      </p:sp>
      <p:sp>
        <p:nvSpPr>
          <p:cNvPr id="68611" name="Rectangle 3">
            <a:extLst>
              <a:ext uri="{FF2B5EF4-FFF2-40B4-BE49-F238E27FC236}">
                <a16:creationId xmlns:a16="http://schemas.microsoft.com/office/drawing/2014/main" id="{631E67B0-0708-407E-AB25-A0E201CF91ED}"/>
              </a:ext>
            </a:extLst>
          </p:cNvPr>
          <p:cNvSpPr>
            <a:spLocks noGrp="1" noChangeArrowheads="1"/>
          </p:cNvSpPr>
          <p:nvPr>
            <p:ph type="dt" sz="quarter"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374CF791-5D03-403A-9C55-60F612089CEF}" type="datetime1">
              <a:rPr lang="fr-FR" altLang="fr-FR"/>
              <a:pPr>
                <a:defRPr/>
              </a:pPr>
              <a:t>07/09/2023</a:t>
            </a:fld>
            <a:endParaRPr lang="fr-FR" altLang="fr-FR"/>
          </a:p>
        </p:txBody>
      </p:sp>
      <p:sp>
        <p:nvSpPr>
          <p:cNvPr id="68612" name="Rectangle 4">
            <a:extLst>
              <a:ext uri="{FF2B5EF4-FFF2-40B4-BE49-F238E27FC236}">
                <a16:creationId xmlns:a16="http://schemas.microsoft.com/office/drawing/2014/main" id="{BE8E368B-357A-408B-9AA7-08F69A504C76}"/>
              </a:ext>
            </a:extLst>
          </p:cNvPr>
          <p:cNvSpPr>
            <a:spLocks noGrp="1" noChangeArrowheads="1"/>
          </p:cNvSpPr>
          <p:nvPr>
            <p:ph type="ftr" sz="quarter" idx="2"/>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fr-FR" altLang="fr-FR"/>
          </a:p>
        </p:txBody>
      </p:sp>
      <p:sp>
        <p:nvSpPr>
          <p:cNvPr id="68613" name="Rectangle 5">
            <a:extLst>
              <a:ext uri="{FF2B5EF4-FFF2-40B4-BE49-F238E27FC236}">
                <a16:creationId xmlns:a16="http://schemas.microsoft.com/office/drawing/2014/main" id="{D6CFAA3E-C426-4B5A-BB30-C3788B146FA5}"/>
              </a:ext>
            </a:extLst>
          </p:cNvPr>
          <p:cNvSpPr>
            <a:spLocks noGrp="1" noChangeArrowheads="1"/>
          </p:cNvSpPr>
          <p:nvPr>
            <p:ph type="sldNum" sz="quarter" idx="3"/>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84F6ED-361D-4F1F-9DD3-ACC14E3F34ED}" type="slidenum">
              <a:rPr lang="fr-FR" altLang="fr-FR"/>
              <a:pPr>
                <a:defRPr/>
              </a:pPr>
              <a:t>‹N°›</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4DC3E9C-C429-46A9-BB72-CF38F4980763}"/>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fr-FR" altLang="fr-FR"/>
          </a:p>
        </p:txBody>
      </p:sp>
      <p:sp>
        <p:nvSpPr>
          <p:cNvPr id="8195" name="Rectangle 3">
            <a:extLst>
              <a:ext uri="{FF2B5EF4-FFF2-40B4-BE49-F238E27FC236}">
                <a16:creationId xmlns:a16="http://schemas.microsoft.com/office/drawing/2014/main" id="{E2F0C338-E5A3-4D5B-8C00-DA744D2F88E3}"/>
              </a:ext>
            </a:extLst>
          </p:cNvPr>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pPr>
              <a:defRPr/>
            </a:pPr>
            <a:fld id="{D657AC88-2DB9-49C8-ACA8-6AA431B9AD37}" type="datetime1">
              <a:rPr lang="fr-FR" altLang="fr-FR"/>
              <a:pPr>
                <a:defRPr/>
              </a:pPr>
              <a:t>07/09/2023</a:t>
            </a:fld>
            <a:endParaRPr lang="fr-FR" altLang="fr-FR"/>
          </a:p>
        </p:txBody>
      </p:sp>
      <p:sp>
        <p:nvSpPr>
          <p:cNvPr id="2052" name="Rectangle 4">
            <a:extLst>
              <a:ext uri="{FF2B5EF4-FFF2-40B4-BE49-F238E27FC236}">
                <a16:creationId xmlns:a16="http://schemas.microsoft.com/office/drawing/2014/main" id="{295D40B2-6402-4825-8FD5-6737C4918C2A}"/>
              </a:ext>
            </a:extLst>
          </p:cNvPr>
          <p:cNvSpPr>
            <a:spLocks noGrp="1" noRot="1" noChangeAspect="1" noChangeArrowheads="1" noTextEdit="1"/>
          </p:cNvSpPr>
          <p:nvPr>
            <p:ph type="sldImg" idx="2"/>
          </p:nvPr>
        </p:nvSpPr>
        <p:spPr bwMode="auto">
          <a:xfrm>
            <a:off x="766763" y="744538"/>
            <a:ext cx="526415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337B27D2-302B-47A7-934A-7F61F896E213}"/>
              </a:ext>
            </a:extLst>
          </p:cNvPr>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8198" name="Rectangle 6">
            <a:extLst>
              <a:ext uri="{FF2B5EF4-FFF2-40B4-BE49-F238E27FC236}">
                <a16:creationId xmlns:a16="http://schemas.microsoft.com/office/drawing/2014/main" id="{2328BCF2-9BFF-4AB9-BC83-A6DEEDF1C92B}"/>
              </a:ext>
            </a:extLst>
          </p:cNvPr>
          <p:cNvSpPr>
            <a:spLocks noGrp="1" noChangeArrowheads="1"/>
          </p:cNvSpPr>
          <p:nvPr>
            <p:ph type="ftr" sz="quarter" idx="4"/>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Arial" panose="020B0604020202020204" pitchFamily="34" charset="0"/>
              </a:defRPr>
            </a:lvl1pPr>
          </a:lstStyle>
          <a:p>
            <a:pPr>
              <a:defRPr/>
            </a:pPr>
            <a:endParaRPr lang="fr-FR" altLang="fr-FR"/>
          </a:p>
        </p:txBody>
      </p:sp>
      <p:sp>
        <p:nvSpPr>
          <p:cNvPr id="8199" name="Rectangle 7">
            <a:extLst>
              <a:ext uri="{FF2B5EF4-FFF2-40B4-BE49-F238E27FC236}">
                <a16:creationId xmlns:a16="http://schemas.microsoft.com/office/drawing/2014/main" id="{D940868F-0005-4A87-85A4-91BB7BA16C6C}"/>
              </a:ext>
            </a:extLst>
          </p:cNvPr>
          <p:cNvSpPr>
            <a:spLocks noGrp="1" noChangeArrowheads="1"/>
          </p:cNvSpPr>
          <p:nvPr>
            <p:ph type="sldNum" sz="quarter" idx="5"/>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433821-17FB-42C3-88E0-FEADBA394FAC}"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D6172FD-FD25-4B5A-AEAE-2C2E3D026C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5818B783-323A-4B36-883D-3200F00F2D14}" type="slidenum">
              <a:rPr lang="fr-FR" altLang="fr-FR" sz="1200" smtClean="0">
                <a:solidFill>
                  <a:srgbClr val="000000"/>
                </a:solidFill>
              </a:rPr>
              <a:pPr/>
              <a:t>1</a:t>
            </a:fld>
            <a:endParaRPr lang="fr-FR" altLang="fr-FR" sz="1200">
              <a:solidFill>
                <a:srgbClr val="000000"/>
              </a:solidFill>
            </a:endParaRPr>
          </a:p>
        </p:txBody>
      </p:sp>
      <p:sp>
        <p:nvSpPr>
          <p:cNvPr id="5123" name="Espace réservé de l'image des diapositives 1">
            <a:extLst>
              <a:ext uri="{FF2B5EF4-FFF2-40B4-BE49-F238E27FC236}">
                <a16:creationId xmlns:a16="http://schemas.microsoft.com/office/drawing/2014/main" id="{75AC93CC-03D4-426F-AF8B-07B66B59D63F}"/>
              </a:ext>
            </a:extLst>
          </p:cNvPr>
          <p:cNvSpPr>
            <a:spLocks noGrp="1" noRot="1" noChangeAspect="1" noChangeArrowheads="1" noTextEdit="1"/>
          </p:cNvSpPr>
          <p:nvPr>
            <p:ph type="sldImg"/>
          </p:nvPr>
        </p:nvSpPr>
        <p:spPr>
          <a:ln/>
        </p:spPr>
      </p:sp>
      <p:sp>
        <p:nvSpPr>
          <p:cNvPr id="5124" name="Espace réservé des commentaires 2">
            <a:extLst>
              <a:ext uri="{FF2B5EF4-FFF2-40B4-BE49-F238E27FC236}">
                <a16:creationId xmlns:a16="http://schemas.microsoft.com/office/drawing/2014/main" id="{1FF644C6-FCEF-4EA8-9419-6326C06F3DB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5125" name="Espace réservé du numéro de diapositive 3">
            <a:extLst>
              <a:ext uri="{FF2B5EF4-FFF2-40B4-BE49-F238E27FC236}">
                <a16:creationId xmlns:a16="http://schemas.microsoft.com/office/drawing/2014/main" id="{9DCE40CE-5973-4B89-BF7E-4F823029139F}"/>
              </a:ext>
            </a:extLst>
          </p:cNvPr>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443C232C-9A7C-4EF4-A8E9-3816E8382BF6}" type="slidenum">
              <a:rPr lang="fr-FR" altLang="fr-FR" sz="1200">
                <a:solidFill>
                  <a:srgbClr val="000000"/>
                </a:solidFill>
              </a:rPr>
              <a:pPr algn="r" eaLnBrk="1" hangingPunct="1"/>
              <a:t>1</a:t>
            </a:fld>
            <a:endParaRPr lang="fr-FR" altLang="fr-FR"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17</a:t>
            </a:fld>
            <a:endParaRPr lang="fr-FR" altLang="fr-FR" dirty="0"/>
          </a:p>
        </p:txBody>
      </p:sp>
    </p:spTree>
    <p:extLst>
      <p:ext uri="{BB962C8B-B14F-4D97-AF65-F5344CB8AC3E}">
        <p14:creationId xmlns:p14="http://schemas.microsoft.com/office/powerpoint/2010/main" val="2177394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18</a:t>
            </a:fld>
            <a:endParaRPr lang="fr-FR" altLang="fr-FR" dirty="0"/>
          </a:p>
        </p:txBody>
      </p:sp>
    </p:spTree>
    <p:extLst>
      <p:ext uri="{BB962C8B-B14F-4D97-AF65-F5344CB8AC3E}">
        <p14:creationId xmlns:p14="http://schemas.microsoft.com/office/powerpoint/2010/main" val="287308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20</a:t>
            </a:fld>
            <a:endParaRPr lang="fr-FR" altLang="fr-FR" dirty="0"/>
          </a:p>
        </p:txBody>
      </p:sp>
    </p:spTree>
    <p:extLst>
      <p:ext uri="{BB962C8B-B14F-4D97-AF65-F5344CB8AC3E}">
        <p14:creationId xmlns:p14="http://schemas.microsoft.com/office/powerpoint/2010/main" val="2048079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21</a:t>
            </a:fld>
            <a:endParaRPr lang="fr-FR" altLang="fr-FR" dirty="0"/>
          </a:p>
        </p:txBody>
      </p:sp>
    </p:spTree>
    <p:extLst>
      <p:ext uri="{BB962C8B-B14F-4D97-AF65-F5344CB8AC3E}">
        <p14:creationId xmlns:p14="http://schemas.microsoft.com/office/powerpoint/2010/main" val="1772375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22</a:t>
            </a:fld>
            <a:endParaRPr lang="fr-FR" altLang="fr-FR" dirty="0"/>
          </a:p>
        </p:txBody>
      </p:sp>
    </p:spTree>
    <p:extLst>
      <p:ext uri="{BB962C8B-B14F-4D97-AF65-F5344CB8AC3E}">
        <p14:creationId xmlns:p14="http://schemas.microsoft.com/office/powerpoint/2010/main" val="37582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23</a:t>
            </a:fld>
            <a:endParaRPr lang="fr-FR" altLang="fr-FR" dirty="0"/>
          </a:p>
        </p:txBody>
      </p:sp>
    </p:spTree>
    <p:extLst>
      <p:ext uri="{BB962C8B-B14F-4D97-AF65-F5344CB8AC3E}">
        <p14:creationId xmlns:p14="http://schemas.microsoft.com/office/powerpoint/2010/main" val="2370428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24</a:t>
            </a:fld>
            <a:endParaRPr lang="fr-FR" altLang="fr-FR" dirty="0"/>
          </a:p>
        </p:txBody>
      </p:sp>
    </p:spTree>
    <p:extLst>
      <p:ext uri="{BB962C8B-B14F-4D97-AF65-F5344CB8AC3E}">
        <p14:creationId xmlns:p14="http://schemas.microsoft.com/office/powerpoint/2010/main" val="300330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25</a:t>
            </a:fld>
            <a:endParaRPr lang="fr-FR" altLang="fr-FR" dirty="0"/>
          </a:p>
        </p:txBody>
      </p:sp>
    </p:spTree>
    <p:extLst>
      <p:ext uri="{BB962C8B-B14F-4D97-AF65-F5344CB8AC3E}">
        <p14:creationId xmlns:p14="http://schemas.microsoft.com/office/powerpoint/2010/main" val="3673969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26</a:t>
            </a:fld>
            <a:endParaRPr lang="fr-FR" altLang="fr-FR" dirty="0"/>
          </a:p>
        </p:txBody>
      </p:sp>
    </p:spTree>
    <p:extLst>
      <p:ext uri="{BB962C8B-B14F-4D97-AF65-F5344CB8AC3E}">
        <p14:creationId xmlns:p14="http://schemas.microsoft.com/office/powerpoint/2010/main" val="491202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27</a:t>
            </a:fld>
            <a:endParaRPr lang="fr-FR" altLang="fr-FR" dirty="0"/>
          </a:p>
        </p:txBody>
      </p:sp>
    </p:spTree>
    <p:extLst>
      <p:ext uri="{BB962C8B-B14F-4D97-AF65-F5344CB8AC3E}">
        <p14:creationId xmlns:p14="http://schemas.microsoft.com/office/powerpoint/2010/main" val="378345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AAD909B2-8138-4928-83C5-0E3B326B9A5D}"/>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2E258304-9001-47FA-A9BC-0B600FE5B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9220" name="Espace réservé du numéro de diapositive 3">
            <a:extLst>
              <a:ext uri="{FF2B5EF4-FFF2-40B4-BE49-F238E27FC236}">
                <a16:creationId xmlns:a16="http://schemas.microsoft.com/office/drawing/2014/main" id="{B8AC0DE8-BE5B-4BFF-8E63-976BBB6477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7CA5-8A11-41F0-8177-51F52DE56FD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406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28</a:t>
            </a:fld>
            <a:endParaRPr lang="fr-FR" altLang="fr-FR" dirty="0"/>
          </a:p>
        </p:txBody>
      </p:sp>
    </p:spTree>
    <p:extLst>
      <p:ext uri="{BB962C8B-B14F-4D97-AF65-F5344CB8AC3E}">
        <p14:creationId xmlns:p14="http://schemas.microsoft.com/office/powerpoint/2010/main" val="169711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29</a:t>
            </a:fld>
            <a:endParaRPr lang="fr-FR" altLang="fr-FR" dirty="0"/>
          </a:p>
        </p:txBody>
      </p:sp>
    </p:spTree>
    <p:extLst>
      <p:ext uri="{BB962C8B-B14F-4D97-AF65-F5344CB8AC3E}">
        <p14:creationId xmlns:p14="http://schemas.microsoft.com/office/powerpoint/2010/main" val="43622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31</a:t>
            </a:fld>
            <a:endParaRPr lang="fr-FR" altLang="fr-FR" dirty="0"/>
          </a:p>
        </p:txBody>
      </p:sp>
    </p:spTree>
    <p:extLst>
      <p:ext uri="{BB962C8B-B14F-4D97-AF65-F5344CB8AC3E}">
        <p14:creationId xmlns:p14="http://schemas.microsoft.com/office/powerpoint/2010/main" val="3115051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32</a:t>
            </a:fld>
            <a:endParaRPr lang="fr-FR" altLang="fr-FR" dirty="0"/>
          </a:p>
        </p:txBody>
      </p:sp>
    </p:spTree>
    <p:extLst>
      <p:ext uri="{BB962C8B-B14F-4D97-AF65-F5344CB8AC3E}">
        <p14:creationId xmlns:p14="http://schemas.microsoft.com/office/powerpoint/2010/main" val="626261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33</a:t>
            </a:fld>
            <a:endParaRPr lang="fr-FR" altLang="fr-FR" dirty="0"/>
          </a:p>
        </p:txBody>
      </p:sp>
    </p:spTree>
    <p:extLst>
      <p:ext uri="{BB962C8B-B14F-4D97-AF65-F5344CB8AC3E}">
        <p14:creationId xmlns:p14="http://schemas.microsoft.com/office/powerpoint/2010/main" val="108067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AAD909B2-8138-4928-83C5-0E3B326B9A5D}"/>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2E258304-9001-47FA-A9BC-0B600FE5B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9220" name="Espace réservé du numéro de diapositive 3">
            <a:extLst>
              <a:ext uri="{FF2B5EF4-FFF2-40B4-BE49-F238E27FC236}">
                <a16:creationId xmlns:a16="http://schemas.microsoft.com/office/drawing/2014/main" id="{B8AC0DE8-BE5B-4BFF-8E63-976BBB6477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7CA5-8A11-41F0-8177-51F52DE56FD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3557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AAD909B2-8138-4928-83C5-0E3B326B9A5D}"/>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2E258304-9001-47FA-A9BC-0B600FE5B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9220" name="Espace réservé du numéro de diapositive 3">
            <a:extLst>
              <a:ext uri="{FF2B5EF4-FFF2-40B4-BE49-F238E27FC236}">
                <a16:creationId xmlns:a16="http://schemas.microsoft.com/office/drawing/2014/main" id="{B8AC0DE8-BE5B-4BFF-8E63-976BBB6477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7CA5-8A11-41F0-8177-51F52DE56FD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483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AAD909B2-8138-4928-83C5-0E3B326B9A5D}"/>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2E258304-9001-47FA-A9BC-0B600FE5B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9220" name="Espace réservé du numéro de diapositive 3">
            <a:extLst>
              <a:ext uri="{FF2B5EF4-FFF2-40B4-BE49-F238E27FC236}">
                <a16:creationId xmlns:a16="http://schemas.microsoft.com/office/drawing/2014/main" id="{B8AC0DE8-BE5B-4BFF-8E63-976BBB6477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7CA5-8A11-41F0-8177-51F52DE56FD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931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AAD909B2-8138-4928-83C5-0E3B326B9A5D}"/>
              </a:ext>
            </a:extLst>
          </p:cNvPr>
          <p:cNvSpPr>
            <a:spLocks noGrp="1" noRot="1" noChangeAspect="1" noChangeArrowheads="1" noTextEdit="1"/>
          </p:cNvSpPr>
          <p:nvPr>
            <p:ph type="sldImg"/>
          </p:nvPr>
        </p:nvSpPr>
        <p:spPr>
          <a:ln/>
        </p:spPr>
      </p:sp>
      <p:sp>
        <p:nvSpPr>
          <p:cNvPr id="9219" name="Espace réservé des notes 2">
            <a:extLst>
              <a:ext uri="{FF2B5EF4-FFF2-40B4-BE49-F238E27FC236}">
                <a16:creationId xmlns:a16="http://schemas.microsoft.com/office/drawing/2014/main" id="{2E258304-9001-47FA-A9BC-0B600FE5B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9220" name="Espace réservé du numéro de diapositive 3">
            <a:extLst>
              <a:ext uri="{FF2B5EF4-FFF2-40B4-BE49-F238E27FC236}">
                <a16:creationId xmlns:a16="http://schemas.microsoft.com/office/drawing/2014/main" id="{B8AC0DE8-BE5B-4BFF-8E63-976BBB6477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57CA5-8A11-41F0-8177-51F52DE56FD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82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AC602DE-7CE8-4FB2-9A82-139F160BE7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768" indent="-285680">
              <a:defRPr sz="2100">
                <a:solidFill>
                  <a:schemeClr val="tx1"/>
                </a:solidFill>
                <a:latin typeface="Arial" panose="020B0604020202020204" pitchFamily="34" charset="0"/>
                <a:cs typeface="Arial" panose="020B0604020202020204" pitchFamily="34" charset="0"/>
              </a:defRPr>
            </a:lvl2pPr>
            <a:lvl3pPr marL="1142719" indent="-228544">
              <a:defRPr sz="2100">
                <a:solidFill>
                  <a:schemeClr val="tx1"/>
                </a:solidFill>
                <a:latin typeface="Arial" panose="020B0604020202020204" pitchFamily="34" charset="0"/>
                <a:cs typeface="Arial" panose="020B0604020202020204" pitchFamily="34" charset="0"/>
              </a:defRPr>
            </a:lvl3pPr>
            <a:lvl4pPr marL="1599808" indent="-228544">
              <a:defRPr sz="2100">
                <a:solidFill>
                  <a:schemeClr val="tx1"/>
                </a:solidFill>
                <a:latin typeface="Arial" panose="020B0604020202020204" pitchFamily="34" charset="0"/>
                <a:cs typeface="Arial" panose="020B0604020202020204" pitchFamily="34" charset="0"/>
              </a:defRPr>
            </a:lvl4pPr>
            <a:lvl5pPr marL="2056896" indent="-228544">
              <a:defRPr sz="2100">
                <a:solidFill>
                  <a:schemeClr val="tx1"/>
                </a:solidFill>
                <a:latin typeface="Arial" panose="020B0604020202020204" pitchFamily="34" charset="0"/>
                <a:cs typeface="Arial" panose="020B0604020202020204" pitchFamily="34" charset="0"/>
              </a:defRPr>
            </a:lvl5pPr>
            <a:lvl6pPr marL="2513984"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071"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8158"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5248"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4A2EF034-0E37-44F0-8686-04C542916892}" type="slidenum">
              <a:rPr lang="fr-FR" altLang="fr-FR" sz="1200"/>
              <a:pPr/>
              <a:t>14</a:t>
            </a:fld>
            <a:endParaRPr lang="fr-FR" altLang="fr-FR" sz="1200" dirty="0"/>
          </a:p>
        </p:txBody>
      </p:sp>
      <p:sp>
        <p:nvSpPr>
          <p:cNvPr id="15363" name="Espace réservé de l'image des diapositives 1">
            <a:extLst>
              <a:ext uri="{FF2B5EF4-FFF2-40B4-BE49-F238E27FC236}">
                <a16:creationId xmlns:a16="http://schemas.microsoft.com/office/drawing/2014/main" id="{5F812D20-8AD5-4DA2-B746-D3E6B5DC00C8}"/>
              </a:ext>
            </a:extLst>
          </p:cNvPr>
          <p:cNvSpPr>
            <a:spLocks noGrp="1" noRot="1" noChangeAspect="1" noChangeArrowheads="1" noTextEdit="1"/>
          </p:cNvSpPr>
          <p:nvPr>
            <p:ph type="sldImg"/>
          </p:nvPr>
        </p:nvSpPr>
        <p:spPr>
          <a:xfrm>
            <a:off x="766763" y="744538"/>
            <a:ext cx="5264150" cy="3722687"/>
          </a:xfrm>
          <a:ln/>
        </p:spPr>
      </p:sp>
      <p:sp>
        <p:nvSpPr>
          <p:cNvPr id="15364" name="Espace réservé des commentaires 2">
            <a:extLst>
              <a:ext uri="{FF2B5EF4-FFF2-40B4-BE49-F238E27FC236}">
                <a16:creationId xmlns:a16="http://schemas.microsoft.com/office/drawing/2014/main" id="{5292BCB6-260F-4017-A6D8-D5FE0D3DCEB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
        <p:nvSpPr>
          <p:cNvPr id="15365" name="Espace réservé du numéro de diapositive 3">
            <a:extLst>
              <a:ext uri="{FF2B5EF4-FFF2-40B4-BE49-F238E27FC236}">
                <a16:creationId xmlns:a16="http://schemas.microsoft.com/office/drawing/2014/main" id="{D6FDE795-8BB8-4CD6-9580-08E1D0CDF698}"/>
              </a:ext>
            </a:extLst>
          </p:cNvPr>
          <p:cNvSpPr txBox="1">
            <a:spLocks noGrp="1"/>
          </p:cNvSpPr>
          <p:nvPr/>
        </p:nvSpPr>
        <p:spPr bwMode="auto">
          <a:xfrm>
            <a:off x="3849690" y="9428165"/>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F3FA6AD8-C5CD-414A-9C63-21397380BAA6}" type="slidenum">
              <a:rPr lang="fr-FR" altLang="fr-FR" sz="1200"/>
              <a:pPr algn="r" eaLnBrk="1" hangingPunct="1"/>
              <a:t>14</a:t>
            </a:fld>
            <a:endParaRPr lang="fr-FR" altLang="fr-FR" sz="1200" dirty="0"/>
          </a:p>
        </p:txBody>
      </p:sp>
    </p:spTree>
    <p:extLst>
      <p:ext uri="{BB962C8B-B14F-4D97-AF65-F5344CB8AC3E}">
        <p14:creationId xmlns:p14="http://schemas.microsoft.com/office/powerpoint/2010/main" val="218057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AC602DE-7CE8-4FB2-9A82-139F160BE7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anose="020B0604020202020204" pitchFamily="34" charset="0"/>
                <a:cs typeface="Arial" panose="020B0604020202020204" pitchFamily="34" charset="0"/>
              </a:defRPr>
            </a:lvl1pPr>
            <a:lvl2pPr marL="742768" indent="-285680">
              <a:defRPr sz="2100">
                <a:solidFill>
                  <a:schemeClr val="tx1"/>
                </a:solidFill>
                <a:latin typeface="Arial" panose="020B0604020202020204" pitchFamily="34" charset="0"/>
                <a:cs typeface="Arial" panose="020B0604020202020204" pitchFamily="34" charset="0"/>
              </a:defRPr>
            </a:lvl2pPr>
            <a:lvl3pPr marL="1142719" indent="-228544">
              <a:defRPr sz="2100">
                <a:solidFill>
                  <a:schemeClr val="tx1"/>
                </a:solidFill>
                <a:latin typeface="Arial" panose="020B0604020202020204" pitchFamily="34" charset="0"/>
                <a:cs typeface="Arial" panose="020B0604020202020204" pitchFamily="34" charset="0"/>
              </a:defRPr>
            </a:lvl3pPr>
            <a:lvl4pPr marL="1599808" indent="-228544">
              <a:defRPr sz="2100">
                <a:solidFill>
                  <a:schemeClr val="tx1"/>
                </a:solidFill>
                <a:latin typeface="Arial" panose="020B0604020202020204" pitchFamily="34" charset="0"/>
                <a:cs typeface="Arial" panose="020B0604020202020204" pitchFamily="34" charset="0"/>
              </a:defRPr>
            </a:lvl4pPr>
            <a:lvl5pPr marL="2056896" indent="-228544">
              <a:defRPr sz="2100">
                <a:solidFill>
                  <a:schemeClr val="tx1"/>
                </a:solidFill>
                <a:latin typeface="Arial" panose="020B0604020202020204" pitchFamily="34" charset="0"/>
                <a:cs typeface="Arial" panose="020B0604020202020204" pitchFamily="34" charset="0"/>
              </a:defRPr>
            </a:lvl5pPr>
            <a:lvl6pPr marL="2513984"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071"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8158"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5248" indent="-228544"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fld id="{4A2EF034-0E37-44F0-8686-04C542916892}" type="slidenum">
              <a:rPr lang="fr-FR" altLang="fr-FR" sz="1200"/>
              <a:pPr/>
              <a:t>15</a:t>
            </a:fld>
            <a:endParaRPr lang="fr-FR" altLang="fr-FR" sz="1200" dirty="0"/>
          </a:p>
        </p:txBody>
      </p:sp>
      <p:sp>
        <p:nvSpPr>
          <p:cNvPr id="15363" name="Espace réservé de l'image des diapositives 1">
            <a:extLst>
              <a:ext uri="{FF2B5EF4-FFF2-40B4-BE49-F238E27FC236}">
                <a16:creationId xmlns:a16="http://schemas.microsoft.com/office/drawing/2014/main" id="{5F812D20-8AD5-4DA2-B746-D3E6B5DC00C8}"/>
              </a:ext>
            </a:extLst>
          </p:cNvPr>
          <p:cNvSpPr>
            <a:spLocks noGrp="1" noRot="1" noChangeAspect="1" noChangeArrowheads="1" noTextEdit="1"/>
          </p:cNvSpPr>
          <p:nvPr>
            <p:ph type="sldImg"/>
          </p:nvPr>
        </p:nvSpPr>
        <p:spPr>
          <a:xfrm>
            <a:off x="766763" y="744538"/>
            <a:ext cx="5264150" cy="3722687"/>
          </a:xfrm>
          <a:ln/>
        </p:spPr>
      </p:sp>
      <p:sp>
        <p:nvSpPr>
          <p:cNvPr id="15364" name="Espace réservé des commentaires 2">
            <a:extLst>
              <a:ext uri="{FF2B5EF4-FFF2-40B4-BE49-F238E27FC236}">
                <a16:creationId xmlns:a16="http://schemas.microsoft.com/office/drawing/2014/main" id="{5292BCB6-260F-4017-A6D8-D5FE0D3DCEB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
        <p:nvSpPr>
          <p:cNvPr id="15365" name="Espace réservé du numéro de diapositive 3">
            <a:extLst>
              <a:ext uri="{FF2B5EF4-FFF2-40B4-BE49-F238E27FC236}">
                <a16:creationId xmlns:a16="http://schemas.microsoft.com/office/drawing/2014/main" id="{D6FDE795-8BB8-4CD6-9580-08E1D0CDF698}"/>
              </a:ext>
            </a:extLst>
          </p:cNvPr>
          <p:cNvSpPr txBox="1">
            <a:spLocks noGrp="1"/>
          </p:cNvSpPr>
          <p:nvPr/>
        </p:nvSpPr>
        <p:spPr bwMode="auto">
          <a:xfrm>
            <a:off x="3849690" y="9428165"/>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F3FA6AD8-C5CD-414A-9C63-21397380BAA6}" type="slidenum">
              <a:rPr lang="fr-FR" altLang="fr-FR" sz="1200"/>
              <a:pPr algn="r" eaLnBrk="1" hangingPunct="1"/>
              <a:t>15</a:t>
            </a:fld>
            <a:endParaRPr lang="fr-FR" altLang="fr-FR" sz="1200" dirty="0"/>
          </a:p>
        </p:txBody>
      </p:sp>
    </p:spTree>
    <p:extLst>
      <p:ext uri="{BB962C8B-B14F-4D97-AF65-F5344CB8AC3E}">
        <p14:creationId xmlns:p14="http://schemas.microsoft.com/office/powerpoint/2010/main" val="3495117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6763" y="744538"/>
            <a:ext cx="5264150"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4F8852C8-A6A1-4252-ADAF-4040D428F298}" type="slidenum">
              <a:rPr lang="fr-FR" altLang="fr-FR" smtClean="0"/>
              <a:pPr>
                <a:defRPr/>
              </a:pPr>
              <a:t>16</a:t>
            </a:fld>
            <a:endParaRPr lang="fr-FR" altLang="fr-FR" dirty="0"/>
          </a:p>
        </p:txBody>
      </p:sp>
    </p:spTree>
    <p:extLst>
      <p:ext uri="{BB962C8B-B14F-4D97-AF65-F5344CB8AC3E}">
        <p14:creationId xmlns:p14="http://schemas.microsoft.com/office/powerpoint/2010/main" val="44589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457"/>
            <a:ext cx="9089390" cy="2632440"/>
          </a:xfrm>
        </p:spPr>
        <p:txBody>
          <a:bodyPr anchor="b"/>
          <a:lstStyle>
            <a:lvl1pPr algn="ctr">
              <a:defRPr sz="6615"/>
            </a:lvl1pPr>
          </a:lstStyle>
          <a:p>
            <a:r>
              <a:rPr lang="fr-FR"/>
              <a:t>Modifiez le style du titre</a:t>
            </a:r>
            <a:endParaRPr lang="en-US" dirty="0"/>
          </a:p>
        </p:txBody>
      </p:sp>
      <p:sp>
        <p:nvSpPr>
          <p:cNvPr id="3" name="Subtitle 2"/>
          <p:cNvSpPr>
            <a:spLocks noGrp="1"/>
          </p:cNvSpPr>
          <p:nvPr>
            <p:ph type="subTitle" idx="1"/>
          </p:nvPr>
        </p:nvSpPr>
        <p:spPr>
          <a:xfrm>
            <a:off x="1336675" y="3971414"/>
            <a:ext cx="8020050" cy="1825554"/>
          </a:xfrm>
        </p:spPr>
        <p:txBody>
          <a:bodyPr/>
          <a:lstStyle>
            <a:lvl1pPr marL="0" indent="0" algn="ctr">
              <a:buNone/>
              <a:defRPr sz="2646"/>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fr-FR"/>
              <a:t>Modifiez le style des sous-titres du masque</a:t>
            </a:r>
            <a:endParaRPr lang="en-US" dirty="0"/>
          </a:p>
        </p:txBody>
      </p:sp>
    </p:spTree>
    <p:extLst>
      <p:ext uri="{BB962C8B-B14F-4D97-AF65-F5344CB8AC3E}">
        <p14:creationId xmlns:p14="http://schemas.microsoft.com/office/powerpoint/2010/main" val="102787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62771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567"/>
            <a:ext cx="2305764" cy="64078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35172" y="402567"/>
            <a:ext cx="6783626" cy="640782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61390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78445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9602" y="1885067"/>
            <a:ext cx="9223058" cy="3145275"/>
          </a:xfrm>
        </p:spPr>
        <p:txBody>
          <a:bodyPr anchor="b"/>
          <a:lstStyle>
            <a:lvl1pPr>
              <a:defRPr sz="6615"/>
            </a:lvl1pPr>
          </a:lstStyle>
          <a:p>
            <a:r>
              <a:rPr lang="fr-FR"/>
              <a:t>Modifiez le style du titre</a:t>
            </a:r>
            <a:endParaRPr lang="en-US" dirty="0"/>
          </a:p>
        </p:txBody>
      </p:sp>
      <p:sp>
        <p:nvSpPr>
          <p:cNvPr id="3" name="Text Placeholder 2"/>
          <p:cNvSpPr>
            <a:spLocks noGrp="1"/>
          </p:cNvSpPr>
          <p:nvPr>
            <p:ph type="body" idx="1"/>
          </p:nvPr>
        </p:nvSpPr>
        <p:spPr>
          <a:xfrm>
            <a:off x="729602" y="5060097"/>
            <a:ext cx="9223058" cy="1654026"/>
          </a:xfrm>
        </p:spPr>
        <p:txBody>
          <a:bodyPr/>
          <a:lstStyle>
            <a:lvl1pPr marL="0" indent="0">
              <a:buNone/>
              <a:defRPr sz="2646">
                <a:solidFill>
                  <a:schemeClr val="tx1"/>
                </a:solidFill>
              </a:defRPr>
            </a:lvl1pPr>
            <a:lvl2pPr marL="504063" indent="0">
              <a:buNone/>
              <a:defRPr sz="2205">
                <a:solidFill>
                  <a:schemeClr val="tx1">
                    <a:tint val="75000"/>
                  </a:schemeClr>
                </a:solidFill>
              </a:defRPr>
            </a:lvl2pPr>
            <a:lvl3pPr marL="1008126" indent="0">
              <a:buNone/>
              <a:defRPr sz="1985">
                <a:solidFill>
                  <a:schemeClr val="tx1">
                    <a:tint val="75000"/>
                  </a:schemeClr>
                </a:solidFill>
              </a:defRPr>
            </a:lvl3pPr>
            <a:lvl4pPr marL="1512189" indent="0">
              <a:buNone/>
              <a:defRPr sz="1764">
                <a:solidFill>
                  <a:schemeClr val="tx1">
                    <a:tint val="75000"/>
                  </a:schemeClr>
                </a:solidFill>
              </a:defRPr>
            </a:lvl4pPr>
            <a:lvl5pPr marL="2016252" indent="0">
              <a:buNone/>
              <a:defRPr sz="1764">
                <a:solidFill>
                  <a:schemeClr val="tx1">
                    <a:tint val="75000"/>
                  </a:schemeClr>
                </a:solidFill>
              </a:defRPr>
            </a:lvl5pPr>
            <a:lvl6pPr marL="2520315" indent="0">
              <a:buNone/>
              <a:defRPr sz="1764">
                <a:solidFill>
                  <a:schemeClr val="tx1">
                    <a:tint val="75000"/>
                  </a:schemeClr>
                </a:solidFill>
              </a:defRPr>
            </a:lvl6pPr>
            <a:lvl7pPr marL="3024378" indent="0">
              <a:buNone/>
              <a:defRPr sz="1764">
                <a:solidFill>
                  <a:schemeClr val="tx1">
                    <a:tint val="75000"/>
                  </a:schemeClr>
                </a:solidFill>
              </a:defRPr>
            </a:lvl7pPr>
            <a:lvl8pPr marL="3528441" indent="0">
              <a:buNone/>
              <a:defRPr sz="1764">
                <a:solidFill>
                  <a:schemeClr val="tx1">
                    <a:tint val="75000"/>
                  </a:schemeClr>
                </a:solidFill>
              </a:defRPr>
            </a:lvl8pPr>
            <a:lvl9pPr marL="4032504" indent="0">
              <a:buNone/>
              <a:defRPr sz="1764">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48171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735171" y="2012836"/>
            <a:ext cx="4544695" cy="47975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413534" y="2012836"/>
            <a:ext cx="4544695" cy="47975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2986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736564" y="402569"/>
            <a:ext cx="9223058" cy="1461495"/>
          </a:xfrm>
        </p:spPr>
        <p:txBody>
          <a:bodyPr/>
          <a:lstStyle/>
          <a:p>
            <a:r>
              <a:rPr lang="fr-FR"/>
              <a:t>Modifiez le style du titre</a:t>
            </a:r>
            <a:endParaRPr lang="en-US" dirty="0"/>
          </a:p>
        </p:txBody>
      </p:sp>
      <p:sp>
        <p:nvSpPr>
          <p:cNvPr id="3" name="Text Placeholder 2"/>
          <p:cNvSpPr>
            <a:spLocks noGrp="1"/>
          </p:cNvSpPr>
          <p:nvPr>
            <p:ph type="body" idx="1"/>
          </p:nvPr>
        </p:nvSpPr>
        <p:spPr>
          <a:xfrm>
            <a:off x="736565" y="1853560"/>
            <a:ext cx="4523809"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fr-FR"/>
              <a:t>Modifiez les styles du texte du masque</a:t>
            </a:r>
          </a:p>
        </p:txBody>
      </p:sp>
      <p:sp>
        <p:nvSpPr>
          <p:cNvPr id="4" name="Content Placeholder 3"/>
          <p:cNvSpPr>
            <a:spLocks noGrp="1"/>
          </p:cNvSpPr>
          <p:nvPr>
            <p:ph sz="half" idx="2"/>
          </p:nvPr>
        </p:nvSpPr>
        <p:spPr>
          <a:xfrm>
            <a:off x="736565" y="2761961"/>
            <a:ext cx="4523809" cy="406242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413534" y="1853560"/>
            <a:ext cx="4546088"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fr-FR"/>
              <a:t>Modifiez les styles du texte du masque</a:t>
            </a:r>
          </a:p>
        </p:txBody>
      </p:sp>
      <p:sp>
        <p:nvSpPr>
          <p:cNvPr id="6" name="Content Placeholder 5"/>
          <p:cNvSpPr>
            <a:spLocks noGrp="1"/>
          </p:cNvSpPr>
          <p:nvPr>
            <p:ph sz="quarter" idx="4"/>
          </p:nvPr>
        </p:nvSpPr>
        <p:spPr>
          <a:xfrm>
            <a:off x="5413534" y="2761961"/>
            <a:ext cx="4546088" cy="406242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49514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4219248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91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04084"/>
            <a:ext cx="3448900" cy="1764295"/>
          </a:xfrm>
        </p:spPr>
        <p:txBody>
          <a:bodyPr anchor="b"/>
          <a:lstStyle>
            <a:lvl1pPr>
              <a:defRPr sz="3528"/>
            </a:lvl1pPr>
          </a:lstStyle>
          <a:p>
            <a:r>
              <a:rPr lang="fr-FR"/>
              <a:t>Modifiez le style du titre</a:t>
            </a:r>
            <a:endParaRPr lang="en-US" dirty="0"/>
          </a:p>
        </p:txBody>
      </p:sp>
      <p:sp>
        <p:nvSpPr>
          <p:cNvPr id="3" name="Content Placeholder 2"/>
          <p:cNvSpPr>
            <a:spLocks noGrp="1"/>
          </p:cNvSpPr>
          <p:nvPr>
            <p:ph idx="1"/>
          </p:nvPr>
        </p:nvSpPr>
        <p:spPr>
          <a:xfrm>
            <a:off x="4546088" y="1088683"/>
            <a:ext cx="5413534" cy="537339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36564" y="2268379"/>
            <a:ext cx="3448900"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fr-FR"/>
              <a:t>Modifiez les styles du texte du masque</a:t>
            </a:r>
          </a:p>
        </p:txBody>
      </p:sp>
    </p:spTree>
    <p:extLst>
      <p:ext uri="{BB962C8B-B14F-4D97-AF65-F5344CB8AC3E}">
        <p14:creationId xmlns:p14="http://schemas.microsoft.com/office/powerpoint/2010/main" val="45630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36564" y="504084"/>
            <a:ext cx="3448900" cy="1764295"/>
          </a:xfrm>
        </p:spPr>
        <p:txBody>
          <a:bodyPr anchor="b"/>
          <a:lstStyle>
            <a:lvl1pPr>
              <a:defRPr sz="3528"/>
            </a:lvl1pPr>
          </a:lstStyle>
          <a:p>
            <a:r>
              <a:rPr lang="fr-FR"/>
              <a:t>Modifiez le style du titre</a:t>
            </a:r>
            <a:endParaRPr lang="en-US" dirty="0"/>
          </a:p>
        </p:txBody>
      </p:sp>
      <p:sp>
        <p:nvSpPr>
          <p:cNvPr id="3" name="Picture Placeholder 2"/>
          <p:cNvSpPr>
            <a:spLocks noGrp="1" noChangeAspect="1"/>
          </p:cNvSpPr>
          <p:nvPr>
            <p:ph type="pic" idx="1"/>
          </p:nvPr>
        </p:nvSpPr>
        <p:spPr>
          <a:xfrm>
            <a:off x="4546088" y="1088683"/>
            <a:ext cx="5413534" cy="5373398"/>
          </a:xfrm>
        </p:spPr>
        <p:txBody>
          <a:bodyPr vert="horz" lIns="91440" tIns="45720" rIns="91440" bIns="45720" rtlCol="0" anchor="t">
            <a:normAutofit/>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736564" y="2268379"/>
            <a:ext cx="3448900"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fr-FR"/>
              <a:t>Modifiez les styles du texte du masque</a:t>
            </a:r>
          </a:p>
        </p:txBody>
      </p:sp>
    </p:spTree>
    <p:extLst>
      <p:ext uri="{BB962C8B-B14F-4D97-AF65-F5344CB8AC3E}">
        <p14:creationId xmlns:p14="http://schemas.microsoft.com/office/powerpoint/2010/main" val="128052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a:extLst>
              <a:ext uri="{FF2B5EF4-FFF2-40B4-BE49-F238E27FC236}">
                <a16:creationId xmlns:a16="http://schemas.microsoft.com/office/drawing/2014/main" id="{D20AAAD4-8978-4B3C-A4E6-11C1BD847B5B}"/>
              </a:ext>
            </a:extLst>
          </p:cNvPr>
          <p:cNvSpPr>
            <a:spLocks noChangeArrowheads="1"/>
          </p:cNvSpPr>
          <p:nvPr userDrawn="1"/>
        </p:nvSpPr>
        <p:spPr bwMode="auto">
          <a:xfrm rot="5400000">
            <a:off x="5076825" y="1944688"/>
            <a:ext cx="539750" cy="10693400"/>
          </a:xfrm>
          <a:prstGeom prst="rect">
            <a:avLst/>
          </a:prstGeom>
          <a:gradFill rotWithShape="1">
            <a:gsLst>
              <a:gs pos="0">
                <a:schemeClr val="bg1"/>
              </a:gs>
              <a:gs pos="100000">
                <a:srgbClr val="FF9933"/>
              </a:gs>
            </a:gsLst>
            <a:lin ang="0" scaled="1"/>
          </a:gradFill>
          <a:ln>
            <a:noFill/>
          </a:ln>
        </p:spPr>
        <p:txBody>
          <a:bodyPr wrap="none" anchor="ct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a:p>
        </p:txBody>
      </p:sp>
      <p:sp>
        <p:nvSpPr>
          <p:cNvPr id="1027" name="Rectangle 16">
            <a:extLst>
              <a:ext uri="{FF2B5EF4-FFF2-40B4-BE49-F238E27FC236}">
                <a16:creationId xmlns:a16="http://schemas.microsoft.com/office/drawing/2014/main" id="{FB22C656-BECD-4CE4-B881-21B2DAE6CD13}"/>
              </a:ext>
            </a:extLst>
          </p:cNvPr>
          <p:cNvSpPr>
            <a:spLocks noChangeArrowheads="1"/>
          </p:cNvSpPr>
          <p:nvPr userDrawn="1"/>
        </p:nvSpPr>
        <p:spPr bwMode="auto">
          <a:xfrm rot="-5400000">
            <a:off x="5004593" y="-5004593"/>
            <a:ext cx="684213" cy="10693400"/>
          </a:xfrm>
          <a:prstGeom prst="rect">
            <a:avLst/>
          </a:prstGeom>
          <a:gradFill rotWithShape="1">
            <a:gsLst>
              <a:gs pos="0">
                <a:schemeClr val="bg1"/>
              </a:gs>
              <a:gs pos="100000">
                <a:srgbClr val="FF9933"/>
              </a:gs>
            </a:gsLst>
            <a:lin ang="0" scaled="1"/>
          </a:gradFill>
          <a:ln>
            <a:noFill/>
          </a:ln>
        </p:spPr>
        <p:txBody>
          <a:bodyPr wrap="none" anchor="ct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a:p>
        </p:txBody>
      </p:sp>
      <p:sp>
        <p:nvSpPr>
          <p:cNvPr id="4" name="Espace réservé du numéro de diapositive 5">
            <a:extLst>
              <a:ext uri="{FF2B5EF4-FFF2-40B4-BE49-F238E27FC236}">
                <a16:creationId xmlns:a16="http://schemas.microsoft.com/office/drawing/2014/main" id="{33173911-CA75-46D9-AC4A-8060E98A7309}"/>
              </a:ext>
            </a:extLst>
          </p:cNvPr>
          <p:cNvSpPr txBox="1">
            <a:spLocks/>
          </p:cNvSpPr>
          <p:nvPr userDrawn="1"/>
        </p:nvSpPr>
        <p:spPr>
          <a:xfrm>
            <a:off x="9974263" y="7251700"/>
            <a:ext cx="611187" cy="215900"/>
          </a:xfrm>
          <a:prstGeom prst="rect">
            <a:avLst/>
          </a:prstGeom>
        </p:spPr>
        <p:txBody>
          <a:bodyPr lIns="0" tIns="0" rIns="0" bIns="0" anchor="ct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defRPr/>
            </a:pPr>
            <a:r>
              <a:rPr lang="fr-FR" altLang="fr-FR" sz="1000">
                <a:latin typeface="Trebuchet MS" panose="020B0603020202020204" pitchFamily="34" charset="0"/>
              </a:rPr>
              <a:t>Page </a:t>
            </a:r>
            <a:fld id="{89E05FA2-8FA4-43AD-99F8-8484BBF43302}" type="slidenum">
              <a:rPr lang="fr-FR" altLang="fr-FR" sz="1000" smtClean="0">
                <a:latin typeface="Trebuchet MS" panose="020B0603020202020204" pitchFamily="34" charset="0"/>
              </a:rPr>
              <a:pPr algn="r" eaLnBrk="1" hangingPunct="1">
                <a:defRPr/>
              </a:pPr>
              <a:t>‹N°›</a:t>
            </a:fld>
            <a:endParaRPr lang="fr-FR" altLang="fr-FR" sz="1000">
              <a:latin typeface="Trebuchet MS" panose="020B0603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1008063" rtl="0" eaLnBrk="0" fontAlgn="base" hangingPunct="0">
        <a:lnSpc>
          <a:spcPct val="90000"/>
        </a:lnSpc>
        <a:spcBef>
          <a:spcPct val="0"/>
        </a:spcBef>
        <a:spcAft>
          <a:spcPct val="0"/>
        </a:spcAft>
        <a:defRPr sz="4800" kern="1200">
          <a:solidFill>
            <a:schemeClr val="tx1"/>
          </a:solidFill>
          <a:latin typeface="+mj-lt"/>
          <a:ea typeface="+mj-ea"/>
          <a:cs typeface="+mj-cs"/>
        </a:defRPr>
      </a:lvl1pPr>
      <a:lvl2pPr algn="l" defTabSz="1008063" rtl="0" eaLnBrk="0" fontAlgn="base" hangingPunct="0">
        <a:lnSpc>
          <a:spcPct val="90000"/>
        </a:lnSpc>
        <a:spcBef>
          <a:spcPct val="0"/>
        </a:spcBef>
        <a:spcAft>
          <a:spcPct val="0"/>
        </a:spcAft>
        <a:defRPr sz="4800">
          <a:solidFill>
            <a:schemeClr val="tx1"/>
          </a:solidFill>
          <a:latin typeface="Calibri Light" panose="020F0302020204030204" pitchFamily="34" charset="0"/>
        </a:defRPr>
      </a:lvl2pPr>
      <a:lvl3pPr algn="l" defTabSz="1008063" rtl="0" eaLnBrk="0" fontAlgn="base" hangingPunct="0">
        <a:lnSpc>
          <a:spcPct val="90000"/>
        </a:lnSpc>
        <a:spcBef>
          <a:spcPct val="0"/>
        </a:spcBef>
        <a:spcAft>
          <a:spcPct val="0"/>
        </a:spcAft>
        <a:defRPr sz="4800">
          <a:solidFill>
            <a:schemeClr val="tx1"/>
          </a:solidFill>
          <a:latin typeface="Calibri Light" panose="020F0302020204030204" pitchFamily="34" charset="0"/>
        </a:defRPr>
      </a:lvl3pPr>
      <a:lvl4pPr algn="l" defTabSz="1008063" rtl="0" eaLnBrk="0" fontAlgn="base" hangingPunct="0">
        <a:lnSpc>
          <a:spcPct val="90000"/>
        </a:lnSpc>
        <a:spcBef>
          <a:spcPct val="0"/>
        </a:spcBef>
        <a:spcAft>
          <a:spcPct val="0"/>
        </a:spcAft>
        <a:defRPr sz="4800">
          <a:solidFill>
            <a:schemeClr val="tx1"/>
          </a:solidFill>
          <a:latin typeface="Calibri Light" panose="020F0302020204030204" pitchFamily="34" charset="0"/>
        </a:defRPr>
      </a:lvl4pPr>
      <a:lvl5pPr algn="l" defTabSz="1008063" rtl="0" eaLnBrk="0" fontAlgn="base" hangingPunct="0">
        <a:lnSpc>
          <a:spcPct val="90000"/>
        </a:lnSpc>
        <a:spcBef>
          <a:spcPct val="0"/>
        </a:spcBef>
        <a:spcAft>
          <a:spcPct val="0"/>
        </a:spcAft>
        <a:defRPr sz="4800">
          <a:solidFill>
            <a:schemeClr val="tx1"/>
          </a:solidFill>
          <a:latin typeface="Calibri Light" panose="020F0302020204030204" pitchFamily="34" charset="0"/>
        </a:defRPr>
      </a:lvl5pPr>
      <a:lvl6pPr marL="457200" algn="l" defTabSz="1008063" rtl="0" fontAlgn="base">
        <a:lnSpc>
          <a:spcPct val="90000"/>
        </a:lnSpc>
        <a:spcBef>
          <a:spcPct val="0"/>
        </a:spcBef>
        <a:spcAft>
          <a:spcPct val="0"/>
        </a:spcAft>
        <a:defRPr sz="4800">
          <a:solidFill>
            <a:schemeClr val="tx1"/>
          </a:solidFill>
          <a:latin typeface="Calibri Light" panose="020F0302020204030204" pitchFamily="34" charset="0"/>
        </a:defRPr>
      </a:lvl6pPr>
      <a:lvl7pPr marL="914400" algn="l" defTabSz="1008063" rtl="0" fontAlgn="base">
        <a:lnSpc>
          <a:spcPct val="90000"/>
        </a:lnSpc>
        <a:spcBef>
          <a:spcPct val="0"/>
        </a:spcBef>
        <a:spcAft>
          <a:spcPct val="0"/>
        </a:spcAft>
        <a:defRPr sz="4800">
          <a:solidFill>
            <a:schemeClr val="tx1"/>
          </a:solidFill>
          <a:latin typeface="Calibri Light" panose="020F0302020204030204" pitchFamily="34" charset="0"/>
        </a:defRPr>
      </a:lvl7pPr>
      <a:lvl8pPr marL="1371600" algn="l" defTabSz="1008063" rtl="0" fontAlgn="base">
        <a:lnSpc>
          <a:spcPct val="90000"/>
        </a:lnSpc>
        <a:spcBef>
          <a:spcPct val="0"/>
        </a:spcBef>
        <a:spcAft>
          <a:spcPct val="0"/>
        </a:spcAft>
        <a:defRPr sz="4800">
          <a:solidFill>
            <a:schemeClr val="tx1"/>
          </a:solidFill>
          <a:latin typeface="Calibri Light" panose="020F0302020204030204" pitchFamily="34" charset="0"/>
        </a:defRPr>
      </a:lvl8pPr>
      <a:lvl9pPr marL="1828800" algn="l" defTabSz="1008063" rtl="0" fontAlgn="base">
        <a:lnSpc>
          <a:spcPct val="90000"/>
        </a:lnSpc>
        <a:spcBef>
          <a:spcPct val="0"/>
        </a:spcBef>
        <a:spcAft>
          <a:spcPct val="0"/>
        </a:spcAft>
        <a:defRPr sz="4800">
          <a:solidFill>
            <a:schemeClr val="tx1"/>
          </a:solidFill>
          <a:latin typeface="Calibri Light" panose="020F0302020204030204" pitchFamily="34" charset="0"/>
        </a:defRPr>
      </a:lvl9pPr>
    </p:titleStyle>
    <p:bodyStyle>
      <a:lvl1pPr marL="250825" indent="-250825" algn="l" defTabSz="1008063" rtl="0" eaLnBrk="0" fontAlgn="base" hangingPunct="0">
        <a:lnSpc>
          <a:spcPct val="90000"/>
        </a:lnSpc>
        <a:spcBef>
          <a:spcPts val="1100"/>
        </a:spcBef>
        <a:spcAft>
          <a:spcPct val="0"/>
        </a:spcAft>
        <a:buFont typeface="Arial" panose="020B0604020202020204" pitchFamily="34" charset="0"/>
        <a:buChar char="•"/>
        <a:defRPr sz="3000" kern="1200">
          <a:solidFill>
            <a:schemeClr val="tx1"/>
          </a:solidFill>
          <a:latin typeface="+mn-lt"/>
          <a:ea typeface="+mn-ea"/>
          <a:cs typeface="+mn-cs"/>
        </a:defRPr>
      </a:lvl1pPr>
      <a:lvl2pPr marL="755650" indent="-250825" algn="l" defTabSz="1008063"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8888" indent="-250825" algn="l" defTabSz="1008063"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63713" indent="-250825" algn="l" defTabSz="1008063"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6950" indent="-250825" algn="l" defTabSz="1008063"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chart" Target="../charts/chart1.xml"/><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A60F16-D70E-6320-861E-A01FE0D57F1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042814"/>
            <a:ext cx="10693400" cy="5906169"/>
          </a:xfrm>
          <a:prstGeom prst="rect">
            <a:avLst/>
          </a:prstGeom>
        </p:spPr>
      </p:pic>
      <p:pic>
        <p:nvPicPr>
          <p:cNvPr id="20" name="Image 19">
            <a:extLst>
              <a:ext uri="{FF2B5EF4-FFF2-40B4-BE49-F238E27FC236}">
                <a16:creationId xmlns:a16="http://schemas.microsoft.com/office/drawing/2014/main" id="{3FBE1953-1DF7-4663-B8C0-61FD0E2EC1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8873449" y="488008"/>
            <a:ext cx="1587605" cy="484311"/>
          </a:xfrm>
          <a:prstGeom prst="rect">
            <a:avLst/>
          </a:prstGeom>
        </p:spPr>
      </p:pic>
      <p:sp>
        <p:nvSpPr>
          <p:cNvPr id="4098" name="Espace réservé du numéro de diapositive 5">
            <a:extLst>
              <a:ext uri="{FF2B5EF4-FFF2-40B4-BE49-F238E27FC236}">
                <a16:creationId xmlns:a16="http://schemas.microsoft.com/office/drawing/2014/main" id="{86CC0147-24C3-48A7-BF20-4C7FA4C76DDF}"/>
              </a:ext>
            </a:extLst>
          </p:cNvPr>
          <p:cNvSpPr txBox="1">
            <a:spLocks/>
          </p:cNvSpPr>
          <p:nvPr/>
        </p:nvSpPr>
        <p:spPr bwMode="auto">
          <a:xfrm>
            <a:off x="274638" y="149225"/>
            <a:ext cx="101615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dirty="0">
                <a:solidFill>
                  <a:srgbClr val="000000"/>
                </a:solidFill>
                <a:latin typeface="Century Gothic" panose="020B0502020202020204" pitchFamily="34" charset="0"/>
              </a:rPr>
              <a:t>Version V1</a:t>
            </a:r>
          </a:p>
        </p:txBody>
      </p:sp>
      <p:grpSp>
        <p:nvGrpSpPr>
          <p:cNvPr id="2" name="Groupe 1">
            <a:extLst>
              <a:ext uri="{FF2B5EF4-FFF2-40B4-BE49-F238E27FC236}">
                <a16:creationId xmlns:a16="http://schemas.microsoft.com/office/drawing/2014/main" id="{7E154E5F-3CCA-4467-BA71-5E6450D1D530}"/>
              </a:ext>
            </a:extLst>
          </p:cNvPr>
          <p:cNvGrpSpPr/>
          <p:nvPr/>
        </p:nvGrpSpPr>
        <p:grpSpPr>
          <a:xfrm>
            <a:off x="0" y="6968727"/>
            <a:ext cx="10603284" cy="268288"/>
            <a:chOff x="162124" y="6968727"/>
            <a:chExt cx="10531276" cy="268288"/>
          </a:xfrm>
        </p:grpSpPr>
        <p:sp>
          <p:nvSpPr>
            <p:cNvPr id="24" name="Espace réservé du numéro de diapositive 5">
              <a:extLst>
                <a:ext uri="{FF2B5EF4-FFF2-40B4-BE49-F238E27FC236}">
                  <a16:creationId xmlns:a16="http://schemas.microsoft.com/office/drawing/2014/main" id="{50A94FDA-ED85-414D-8FC1-93860F57C2F5}"/>
                </a:ext>
              </a:extLst>
            </p:cNvPr>
            <p:cNvSpPr txBox="1">
              <a:spLocks/>
            </p:cNvSpPr>
            <p:nvPr/>
          </p:nvSpPr>
          <p:spPr bwMode="auto">
            <a:xfrm>
              <a:off x="162124" y="6968727"/>
              <a:ext cx="1053127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400" dirty="0">
                  <a:latin typeface="Century Gothic" panose="020B0502020202020204" pitchFamily="34" charset="0"/>
                </a:rPr>
                <a:t>           – Comptages Projets Etudes Voirie</a:t>
              </a:r>
            </a:p>
          </p:txBody>
        </p:sp>
        <p:pic>
          <p:nvPicPr>
            <p:cNvPr id="26" name="Image 25">
              <a:extLst>
                <a:ext uri="{FF2B5EF4-FFF2-40B4-BE49-F238E27FC236}">
                  <a16:creationId xmlns:a16="http://schemas.microsoft.com/office/drawing/2014/main" id="{996EC83D-18BF-45DB-9812-83F120EDD2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3344" y="6972519"/>
              <a:ext cx="811828" cy="260704"/>
            </a:xfrm>
            <a:prstGeom prst="rect">
              <a:avLst/>
            </a:prstGeom>
          </p:spPr>
        </p:pic>
      </p:grpSp>
      <p:sp>
        <p:nvSpPr>
          <p:cNvPr id="12" name="ZoneTexte 1">
            <a:extLst>
              <a:ext uri="{FF2B5EF4-FFF2-40B4-BE49-F238E27FC236}">
                <a16:creationId xmlns:a16="http://schemas.microsoft.com/office/drawing/2014/main" id="{55BBB39A-35A4-4B15-A27A-03BCE681880C}"/>
              </a:ext>
            </a:extLst>
          </p:cNvPr>
          <p:cNvSpPr txBox="1">
            <a:spLocks noChangeArrowheads="1"/>
          </p:cNvSpPr>
          <p:nvPr/>
        </p:nvSpPr>
        <p:spPr bwMode="auto">
          <a:xfrm>
            <a:off x="90116" y="1116335"/>
            <a:ext cx="10513168" cy="5955476"/>
          </a:xfrm>
          <a:prstGeom prst="rect">
            <a:avLst/>
          </a:prstGeom>
          <a:noFill/>
          <a:ln>
            <a:noFill/>
          </a:ln>
        </p:spPr>
        <p:txBody>
          <a:bodyPr wrap="square">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a:r>
              <a:rPr lang="fr-FR" altLang="fr-FR" sz="2200" dirty="0">
                <a:solidFill>
                  <a:schemeClr val="bg1"/>
                </a:solidFill>
                <a:latin typeface="Century Gothic" panose="020B0502020202020204" pitchFamily="34" charset="0"/>
              </a:rPr>
              <a:t>Comptages automatiques</a:t>
            </a:r>
          </a:p>
          <a:p>
            <a:pPr algn="r"/>
            <a:r>
              <a:rPr lang="fr-FR" altLang="fr-FR" sz="2200" dirty="0">
                <a:solidFill>
                  <a:schemeClr val="bg1"/>
                </a:solidFill>
                <a:latin typeface="Century Gothic" panose="020B0502020202020204" pitchFamily="34" charset="0"/>
              </a:rPr>
              <a:t>Comptages directionnels</a:t>
            </a:r>
          </a:p>
          <a:p>
            <a:pPr algn="r"/>
            <a:r>
              <a:rPr lang="fr-FR" altLang="fr-FR" sz="2200" dirty="0">
                <a:solidFill>
                  <a:schemeClr val="bg1"/>
                </a:solidFill>
                <a:latin typeface="Century Gothic" panose="020B0502020202020204" pitchFamily="34" charset="0"/>
              </a:rPr>
              <a:t>Trafics d’échanges &amp; de transit</a:t>
            </a:r>
          </a:p>
          <a:p>
            <a:pPr algn="r"/>
            <a:r>
              <a:rPr lang="fr-FR" altLang="fr-FR" sz="2200" dirty="0">
                <a:solidFill>
                  <a:schemeClr val="bg1"/>
                </a:solidFill>
                <a:latin typeface="Century Gothic" panose="020B0502020202020204" pitchFamily="34" charset="0"/>
              </a:rPr>
              <a:t>Etude de circulation</a:t>
            </a:r>
          </a:p>
          <a:p>
            <a:pPr algn="r"/>
            <a:endParaRPr lang="fr-FR" altLang="fr-FR" sz="2200" dirty="0">
              <a:solidFill>
                <a:schemeClr val="bg1"/>
              </a:solidFill>
              <a:latin typeface="Century Gothic" panose="020B0502020202020204" pitchFamily="34" charset="0"/>
            </a:endParaRPr>
          </a:p>
          <a:p>
            <a:pPr algn="r"/>
            <a:endParaRPr lang="fr-FR" altLang="fr-FR" sz="2800" dirty="0">
              <a:solidFill>
                <a:schemeClr val="bg1"/>
              </a:solidFill>
              <a:latin typeface="Century Gothic" panose="020B0502020202020204" pitchFamily="34" charset="0"/>
            </a:endParaRPr>
          </a:p>
          <a:p>
            <a:pPr algn="r"/>
            <a:endParaRPr lang="fr-FR" altLang="fr-FR" sz="2800" dirty="0">
              <a:solidFill>
                <a:schemeClr val="bg1"/>
              </a:solidFill>
              <a:latin typeface="Century Gothic" panose="020B0502020202020204" pitchFamily="34" charset="0"/>
            </a:endParaRPr>
          </a:p>
          <a:p>
            <a:pPr algn="r"/>
            <a:endParaRPr lang="fr-FR" altLang="fr-FR" sz="2800" dirty="0">
              <a:solidFill>
                <a:schemeClr val="bg1"/>
              </a:solidFill>
              <a:latin typeface="Century Gothic" panose="020B0502020202020204" pitchFamily="34" charset="0"/>
            </a:endParaRPr>
          </a:p>
          <a:p>
            <a:pPr algn="r"/>
            <a:endParaRPr lang="fr-FR" altLang="fr-FR" sz="2800" dirty="0">
              <a:solidFill>
                <a:schemeClr val="bg1"/>
              </a:solidFill>
              <a:latin typeface="Century Gothic" panose="020B0502020202020204" pitchFamily="34" charset="0"/>
            </a:endParaRPr>
          </a:p>
          <a:p>
            <a:pPr algn="r"/>
            <a:endParaRPr lang="fr-FR" altLang="fr-FR" sz="500" dirty="0">
              <a:solidFill>
                <a:schemeClr val="bg1"/>
              </a:solidFill>
              <a:latin typeface="Century Gothic" panose="020B0502020202020204" pitchFamily="34" charset="0"/>
            </a:endParaRPr>
          </a:p>
          <a:p>
            <a:pPr algn="r"/>
            <a:endParaRPr lang="fr-FR" altLang="fr-FR" sz="2000" dirty="0">
              <a:solidFill>
                <a:schemeClr val="bg1"/>
              </a:solidFill>
              <a:latin typeface="Century Gothic" panose="020B0502020202020204" pitchFamily="34" charset="0"/>
            </a:endParaRPr>
          </a:p>
          <a:p>
            <a:pPr algn="r"/>
            <a:endParaRPr lang="fr-FR" altLang="fr-FR" sz="2000" dirty="0">
              <a:solidFill>
                <a:schemeClr val="bg1"/>
              </a:solidFill>
              <a:latin typeface="Century Gothic" panose="020B0502020202020204" pitchFamily="34" charset="0"/>
            </a:endParaRPr>
          </a:p>
          <a:p>
            <a:pPr algn="r"/>
            <a:endParaRPr lang="fr-FR" altLang="fr-FR" sz="2800" dirty="0">
              <a:solidFill>
                <a:schemeClr val="bg1"/>
              </a:solidFill>
              <a:latin typeface="Century Gothic" panose="020B0502020202020204" pitchFamily="34" charset="0"/>
            </a:endParaRPr>
          </a:p>
          <a:p>
            <a:pPr algn="r"/>
            <a:r>
              <a:rPr lang="fr-FR" altLang="fr-FR" sz="2000" dirty="0">
                <a:solidFill>
                  <a:schemeClr val="bg1"/>
                </a:solidFill>
                <a:latin typeface="Century Gothic" panose="020B0502020202020204" pitchFamily="34" charset="0"/>
              </a:rPr>
              <a:t>Saint-Médard-en-Jalles</a:t>
            </a:r>
          </a:p>
          <a:p>
            <a:pPr algn="r"/>
            <a:r>
              <a:rPr lang="fr-FR" altLang="fr-FR" sz="2000" dirty="0">
                <a:solidFill>
                  <a:schemeClr val="bg1"/>
                </a:solidFill>
                <a:latin typeface="Century Gothic" panose="020B0502020202020204" pitchFamily="34" charset="0"/>
              </a:rPr>
              <a:t>Le Camp des Lanciers</a:t>
            </a:r>
          </a:p>
          <a:p>
            <a:pPr algn="r"/>
            <a:endParaRPr lang="fr-FR" altLang="fr-FR" sz="600" dirty="0">
              <a:solidFill>
                <a:schemeClr val="bg1"/>
              </a:solidFill>
              <a:latin typeface="Century Gothic" panose="020B0502020202020204" pitchFamily="34" charset="0"/>
            </a:endParaRPr>
          </a:p>
          <a:p>
            <a:pPr algn="r"/>
            <a:r>
              <a:rPr lang="fr-FR" altLang="fr-FR" sz="2000" dirty="0">
                <a:solidFill>
                  <a:schemeClr val="bg1"/>
                </a:solidFill>
                <a:latin typeface="Century Gothic" panose="020B0502020202020204" pitchFamily="34" charset="0"/>
              </a:rPr>
              <a:t>Semaine 10</a:t>
            </a:r>
          </a:p>
          <a:p>
            <a:pPr algn="r"/>
            <a:r>
              <a:rPr lang="fr-FR" altLang="fr-FR" sz="2000" dirty="0">
                <a:solidFill>
                  <a:schemeClr val="bg1"/>
                </a:solidFill>
                <a:latin typeface="Century Gothic" panose="020B0502020202020204" pitchFamily="34" charset="0"/>
              </a:rPr>
              <a:t>2023</a:t>
            </a:r>
          </a:p>
        </p:txBody>
      </p:sp>
      <p:pic>
        <p:nvPicPr>
          <p:cNvPr id="1026" name="Picture 2">
            <a:extLst>
              <a:ext uri="{FF2B5EF4-FFF2-40B4-BE49-F238E27FC236}">
                <a16:creationId xmlns:a16="http://schemas.microsoft.com/office/drawing/2014/main" id="{F71FAAC0-B79B-206E-F91C-4CB40F5F99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1032" y="268977"/>
            <a:ext cx="1728192" cy="7301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5" name="Connecteur droit 2">
            <a:extLst>
              <a:ext uri="{FF2B5EF4-FFF2-40B4-BE49-F238E27FC236}">
                <a16:creationId xmlns:a16="http://schemas.microsoft.com/office/drawing/2014/main" id="{1AC35167-2060-A258-81BE-857C1E46385F}"/>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499538" y="25382538"/>
            <a:ext cx="9585325" cy="53975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F82A6699-E07D-A238-B0B5-3667867F6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4780" y="272046"/>
            <a:ext cx="424783" cy="462541"/>
          </a:xfrm>
          <a:prstGeom prst="rect">
            <a:avLst/>
          </a:prstGeom>
        </p:spPr>
      </p:pic>
      <p:pic>
        <p:nvPicPr>
          <p:cNvPr id="6" name="Image 5" descr="Une image contenant croquis, noir, conception, art&#10;&#10;Description générée automatiquement">
            <a:extLst>
              <a:ext uri="{FF2B5EF4-FFF2-40B4-BE49-F238E27FC236}">
                <a16:creationId xmlns:a16="http://schemas.microsoft.com/office/drawing/2014/main" id="{2FCD4AB9-6B49-5AF8-9EC8-7F1F605116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354" y="0"/>
            <a:ext cx="8718691" cy="7561263"/>
          </a:xfrm>
          <a:prstGeom prst="rect">
            <a:avLst/>
          </a:prstGeom>
        </p:spPr>
      </p:pic>
      <p:sp>
        <p:nvSpPr>
          <p:cNvPr id="9" name="ZoneTexte 8">
            <a:extLst>
              <a:ext uri="{FF2B5EF4-FFF2-40B4-BE49-F238E27FC236}">
                <a16:creationId xmlns:a16="http://schemas.microsoft.com/office/drawing/2014/main" id="{97D5B302-987D-60AE-E4CB-AAB2C03842D6}"/>
              </a:ext>
            </a:extLst>
          </p:cNvPr>
          <p:cNvSpPr txBox="1"/>
          <p:nvPr/>
        </p:nvSpPr>
        <p:spPr>
          <a:xfrm>
            <a:off x="144463" y="5444506"/>
            <a:ext cx="5178244" cy="2031325"/>
          </a:xfrm>
          <a:prstGeom prst="rect">
            <a:avLst/>
          </a:prstGeom>
          <a:noFill/>
        </p:spPr>
        <p:txBody>
          <a:bodyPr wrap="square">
            <a:spAutoFit/>
          </a:bodyPr>
          <a:lstStyle/>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Au niveau du quartier </a:t>
            </a:r>
            <a:r>
              <a:rPr kumimoji="0" lang="fr-FR" altLang="fr-FR"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Le camp des Lanciers</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axes</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Eyquem &gt; Turon</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Dugay </a:t>
            </a:r>
            <a:r>
              <a:rPr kumimoji="0" lang="fr-FR" altLang="fr-FR"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&gt; Eyquem</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Dessales &gt; Eyquem</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avec flux de l’ordre de 100 Uvp </a:t>
            </a:r>
          </a:p>
          <a:p>
            <a:pPr marL="0" marR="0" lvl="0" indent="0" algn="l" defTabSz="111125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 name="ZoneTexte 8">
            <a:extLst>
              <a:ext uri="{FF2B5EF4-FFF2-40B4-BE49-F238E27FC236}">
                <a16:creationId xmlns:a16="http://schemas.microsoft.com/office/drawing/2014/main" id="{AC0C0720-DCB9-0816-CB51-000F53903B0D}"/>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2. Synthèse diagnostic</a:t>
            </a:r>
          </a:p>
          <a:p>
            <a:r>
              <a:rPr lang="fr-FR" altLang="fr-FR" sz="1400" dirty="0">
                <a:latin typeface="Century Gothic" panose="020B0502020202020204" pitchFamily="34" charset="0"/>
              </a:rPr>
              <a:t>2.2 Flux UVP 17H00-18H00</a:t>
            </a:r>
          </a:p>
        </p:txBody>
      </p:sp>
    </p:spTree>
    <p:extLst>
      <p:ext uri="{BB962C8B-B14F-4D97-AF65-F5344CB8AC3E}">
        <p14:creationId xmlns:p14="http://schemas.microsoft.com/office/powerpoint/2010/main" val="2528453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5" name="Connecteur droit 2">
            <a:extLst>
              <a:ext uri="{FF2B5EF4-FFF2-40B4-BE49-F238E27FC236}">
                <a16:creationId xmlns:a16="http://schemas.microsoft.com/office/drawing/2014/main" id="{1AC35167-2060-A258-81BE-857C1E46385F}"/>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499538" y="25382538"/>
            <a:ext cx="9585325" cy="5397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B94D0D60-4C9B-96B1-1229-9455A3176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2076" y="4306329"/>
            <a:ext cx="424783" cy="462541"/>
          </a:xfrm>
          <a:prstGeom prst="rect">
            <a:avLst/>
          </a:prstGeom>
        </p:spPr>
      </p:pic>
      <p:sp>
        <p:nvSpPr>
          <p:cNvPr id="5" name="Rectangle 4">
            <a:extLst>
              <a:ext uri="{FF2B5EF4-FFF2-40B4-BE49-F238E27FC236}">
                <a16:creationId xmlns:a16="http://schemas.microsoft.com/office/drawing/2014/main" id="{71C3773B-2602-8276-19AF-F96F3931E375}"/>
              </a:ext>
            </a:extLst>
          </p:cNvPr>
          <p:cNvSpPr/>
          <p:nvPr/>
        </p:nvSpPr>
        <p:spPr>
          <a:xfrm rot="2645514">
            <a:off x="5835798" y="3107270"/>
            <a:ext cx="4165639" cy="3209852"/>
          </a:xfrm>
          <a:custGeom>
            <a:avLst/>
            <a:gdLst>
              <a:gd name="connsiteX0" fmla="*/ 0 w 4475084"/>
              <a:gd name="connsiteY0" fmla="*/ 0 h 2826369"/>
              <a:gd name="connsiteX1" fmla="*/ 4475084 w 4475084"/>
              <a:gd name="connsiteY1" fmla="*/ 0 h 2826369"/>
              <a:gd name="connsiteX2" fmla="*/ 4475084 w 4475084"/>
              <a:gd name="connsiteY2" fmla="*/ 2826369 h 2826369"/>
              <a:gd name="connsiteX3" fmla="*/ 0 w 4475084"/>
              <a:gd name="connsiteY3" fmla="*/ 2826369 h 2826369"/>
              <a:gd name="connsiteX4" fmla="*/ 0 w 4475084"/>
              <a:gd name="connsiteY4" fmla="*/ 0 h 2826369"/>
              <a:gd name="connsiteX0" fmla="*/ 0 w 4475084"/>
              <a:gd name="connsiteY0" fmla="*/ 0 h 2826369"/>
              <a:gd name="connsiteX1" fmla="*/ 4475084 w 4475084"/>
              <a:gd name="connsiteY1" fmla="*/ 0 h 2826369"/>
              <a:gd name="connsiteX2" fmla="*/ 4449040 w 4475084"/>
              <a:gd name="connsiteY2" fmla="*/ 1916355 h 2826369"/>
              <a:gd name="connsiteX3" fmla="*/ 4475084 w 4475084"/>
              <a:gd name="connsiteY3" fmla="*/ 2826369 h 2826369"/>
              <a:gd name="connsiteX4" fmla="*/ 0 w 4475084"/>
              <a:gd name="connsiteY4" fmla="*/ 2826369 h 2826369"/>
              <a:gd name="connsiteX5" fmla="*/ 0 w 4475084"/>
              <a:gd name="connsiteY5" fmla="*/ 0 h 2826369"/>
              <a:gd name="connsiteX0" fmla="*/ 0 w 5438956"/>
              <a:gd name="connsiteY0" fmla="*/ 0 h 2826369"/>
              <a:gd name="connsiteX1" fmla="*/ 4475084 w 5438956"/>
              <a:gd name="connsiteY1" fmla="*/ 0 h 2826369"/>
              <a:gd name="connsiteX2" fmla="*/ 5438956 w 5438956"/>
              <a:gd name="connsiteY2" fmla="*/ 2082431 h 2826369"/>
              <a:gd name="connsiteX3" fmla="*/ 4475084 w 5438956"/>
              <a:gd name="connsiteY3" fmla="*/ 2826369 h 2826369"/>
              <a:gd name="connsiteX4" fmla="*/ 0 w 5438956"/>
              <a:gd name="connsiteY4" fmla="*/ 2826369 h 2826369"/>
              <a:gd name="connsiteX5" fmla="*/ 0 w 5438956"/>
              <a:gd name="connsiteY5" fmla="*/ 0 h 2826369"/>
              <a:gd name="connsiteX0" fmla="*/ 0 w 5438956"/>
              <a:gd name="connsiteY0" fmla="*/ 0 h 2897243"/>
              <a:gd name="connsiteX1" fmla="*/ 4475084 w 5438956"/>
              <a:gd name="connsiteY1" fmla="*/ 0 h 2897243"/>
              <a:gd name="connsiteX2" fmla="*/ 5438956 w 5438956"/>
              <a:gd name="connsiteY2" fmla="*/ 2082431 h 2897243"/>
              <a:gd name="connsiteX3" fmla="*/ 4676982 w 5438956"/>
              <a:gd name="connsiteY3" fmla="*/ 2897243 h 2897243"/>
              <a:gd name="connsiteX4" fmla="*/ 0 w 5438956"/>
              <a:gd name="connsiteY4" fmla="*/ 2826369 h 2897243"/>
              <a:gd name="connsiteX5" fmla="*/ 0 w 5438956"/>
              <a:gd name="connsiteY5" fmla="*/ 0 h 2897243"/>
              <a:gd name="connsiteX0" fmla="*/ 0 w 5441851"/>
              <a:gd name="connsiteY0" fmla="*/ 0 h 2897243"/>
              <a:gd name="connsiteX1" fmla="*/ 5441851 w 5441851"/>
              <a:gd name="connsiteY1" fmla="*/ 203306 h 2897243"/>
              <a:gd name="connsiteX2" fmla="*/ 5438956 w 5441851"/>
              <a:gd name="connsiteY2" fmla="*/ 2082431 h 2897243"/>
              <a:gd name="connsiteX3" fmla="*/ 4676982 w 5441851"/>
              <a:gd name="connsiteY3" fmla="*/ 2897243 h 2897243"/>
              <a:gd name="connsiteX4" fmla="*/ 0 w 5441851"/>
              <a:gd name="connsiteY4" fmla="*/ 2826369 h 2897243"/>
              <a:gd name="connsiteX5" fmla="*/ 0 w 5441851"/>
              <a:gd name="connsiteY5" fmla="*/ 0 h 2897243"/>
              <a:gd name="connsiteX0" fmla="*/ 3196221 w 5441851"/>
              <a:gd name="connsiteY0" fmla="*/ 238359 h 2693937"/>
              <a:gd name="connsiteX1" fmla="*/ 5441851 w 5441851"/>
              <a:gd name="connsiteY1" fmla="*/ 0 h 2693937"/>
              <a:gd name="connsiteX2" fmla="*/ 5438956 w 5441851"/>
              <a:gd name="connsiteY2" fmla="*/ 1879125 h 2693937"/>
              <a:gd name="connsiteX3" fmla="*/ 4676982 w 5441851"/>
              <a:gd name="connsiteY3" fmla="*/ 2693937 h 2693937"/>
              <a:gd name="connsiteX4" fmla="*/ 0 w 5441851"/>
              <a:gd name="connsiteY4" fmla="*/ 2623063 h 2693937"/>
              <a:gd name="connsiteX5" fmla="*/ 3196221 w 5441851"/>
              <a:gd name="connsiteY5"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956510 w 3202140"/>
              <a:gd name="connsiteY5"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664068 w 3202140"/>
              <a:gd name="connsiteY5" fmla="*/ 1004300 h 2693937"/>
              <a:gd name="connsiteX6" fmla="*/ 956510 w 3202140"/>
              <a:gd name="connsiteY6"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45495 w 3202140"/>
              <a:gd name="connsiteY5" fmla="*/ 1129843 h 2693937"/>
              <a:gd name="connsiteX6" fmla="*/ 956510 w 3202140"/>
              <a:gd name="connsiteY6" fmla="*/ 238359 h 2693937"/>
              <a:gd name="connsiteX0" fmla="*/ 956510 w 3205249"/>
              <a:gd name="connsiteY0" fmla="*/ 0 h 2455578"/>
              <a:gd name="connsiteX1" fmla="*/ 3205249 w 3205249"/>
              <a:gd name="connsiteY1" fmla="*/ 39904 h 2455578"/>
              <a:gd name="connsiteX2" fmla="*/ 3199245 w 3205249"/>
              <a:gd name="connsiteY2" fmla="*/ 1640766 h 2455578"/>
              <a:gd name="connsiteX3" fmla="*/ 2437271 w 3205249"/>
              <a:gd name="connsiteY3" fmla="*/ 2455578 h 2455578"/>
              <a:gd name="connsiteX4" fmla="*/ 0 w 3205249"/>
              <a:gd name="connsiteY4" fmla="*/ 2450281 h 2455578"/>
              <a:gd name="connsiteX5" fmla="*/ 45495 w 3205249"/>
              <a:gd name="connsiteY5" fmla="*/ 891484 h 2455578"/>
              <a:gd name="connsiteX6" fmla="*/ 956510 w 3205249"/>
              <a:gd name="connsiteY6" fmla="*/ 0 h 2455578"/>
              <a:gd name="connsiteX0" fmla="*/ 933839 w 3182578"/>
              <a:gd name="connsiteY0" fmla="*/ 0 h 2455578"/>
              <a:gd name="connsiteX1" fmla="*/ 3182578 w 3182578"/>
              <a:gd name="connsiteY1" fmla="*/ 39904 h 2455578"/>
              <a:gd name="connsiteX2" fmla="*/ 3176574 w 3182578"/>
              <a:gd name="connsiteY2" fmla="*/ 1640766 h 2455578"/>
              <a:gd name="connsiteX3" fmla="*/ 2414600 w 3182578"/>
              <a:gd name="connsiteY3" fmla="*/ 2455578 h 2455578"/>
              <a:gd name="connsiteX4" fmla="*/ 0 w 3182578"/>
              <a:gd name="connsiteY4" fmla="*/ 2443121 h 2455578"/>
              <a:gd name="connsiteX5" fmla="*/ 22824 w 3182578"/>
              <a:gd name="connsiteY5" fmla="*/ 891484 h 2455578"/>
              <a:gd name="connsiteX6" fmla="*/ 933839 w 3182578"/>
              <a:gd name="connsiteY6" fmla="*/ 0 h 2455578"/>
              <a:gd name="connsiteX0" fmla="*/ 933839 w 3182032"/>
              <a:gd name="connsiteY0" fmla="*/ 0 h 2455578"/>
              <a:gd name="connsiteX1" fmla="*/ 3182032 w 3182032"/>
              <a:gd name="connsiteY1" fmla="*/ 74358 h 2455578"/>
              <a:gd name="connsiteX2" fmla="*/ 3176574 w 3182032"/>
              <a:gd name="connsiteY2" fmla="*/ 1640766 h 2455578"/>
              <a:gd name="connsiteX3" fmla="*/ 2414600 w 3182032"/>
              <a:gd name="connsiteY3" fmla="*/ 2455578 h 2455578"/>
              <a:gd name="connsiteX4" fmla="*/ 0 w 3182032"/>
              <a:gd name="connsiteY4" fmla="*/ 2443121 h 2455578"/>
              <a:gd name="connsiteX5" fmla="*/ 22824 w 3182032"/>
              <a:gd name="connsiteY5" fmla="*/ 891484 h 2455578"/>
              <a:gd name="connsiteX6" fmla="*/ 933839 w 3182032"/>
              <a:gd name="connsiteY6" fmla="*/ 0 h 2455578"/>
              <a:gd name="connsiteX0" fmla="*/ 933839 w 3182032"/>
              <a:gd name="connsiteY0" fmla="*/ 0 h 2451929"/>
              <a:gd name="connsiteX1" fmla="*/ 3182032 w 3182032"/>
              <a:gd name="connsiteY1" fmla="*/ 74358 h 2451929"/>
              <a:gd name="connsiteX2" fmla="*/ 3176574 w 3182032"/>
              <a:gd name="connsiteY2" fmla="*/ 1640766 h 2451929"/>
              <a:gd name="connsiteX3" fmla="*/ 2546765 w 3182032"/>
              <a:gd name="connsiteY3" fmla="*/ 2451929 h 2451929"/>
              <a:gd name="connsiteX4" fmla="*/ 0 w 3182032"/>
              <a:gd name="connsiteY4" fmla="*/ 2443121 h 2451929"/>
              <a:gd name="connsiteX5" fmla="*/ 22824 w 3182032"/>
              <a:gd name="connsiteY5" fmla="*/ 891484 h 2451929"/>
              <a:gd name="connsiteX6" fmla="*/ 933839 w 3182032"/>
              <a:gd name="connsiteY6" fmla="*/ 0 h 2451929"/>
              <a:gd name="connsiteX0" fmla="*/ 933839 w 3182032"/>
              <a:gd name="connsiteY0" fmla="*/ 0 h 2451929"/>
              <a:gd name="connsiteX1" fmla="*/ 3182032 w 3182032"/>
              <a:gd name="connsiteY1" fmla="*/ 74358 h 2451929"/>
              <a:gd name="connsiteX2" fmla="*/ 3168191 w 3182032"/>
              <a:gd name="connsiteY2" fmla="*/ 1807204 h 2451929"/>
              <a:gd name="connsiteX3" fmla="*/ 2546765 w 3182032"/>
              <a:gd name="connsiteY3" fmla="*/ 2451929 h 2451929"/>
              <a:gd name="connsiteX4" fmla="*/ 0 w 3182032"/>
              <a:gd name="connsiteY4" fmla="*/ 2443121 h 2451929"/>
              <a:gd name="connsiteX5" fmla="*/ 22824 w 3182032"/>
              <a:gd name="connsiteY5" fmla="*/ 891484 h 2451929"/>
              <a:gd name="connsiteX6" fmla="*/ 933839 w 3182032"/>
              <a:gd name="connsiteY6" fmla="*/ 0 h 2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032" h="2451929">
                <a:moveTo>
                  <a:pt x="933839" y="0"/>
                </a:moveTo>
                <a:lnTo>
                  <a:pt x="3182032" y="74358"/>
                </a:lnTo>
                <a:cubicBezTo>
                  <a:pt x="3180031" y="607979"/>
                  <a:pt x="3170192" y="1273583"/>
                  <a:pt x="3168191" y="1807204"/>
                </a:cubicBezTo>
                <a:lnTo>
                  <a:pt x="2546765" y="2451929"/>
                </a:lnTo>
                <a:lnTo>
                  <a:pt x="0" y="2443121"/>
                </a:lnTo>
                <a:lnTo>
                  <a:pt x="22824" y="891484"/>
                </a:lnTo>
                <a:lnTo>
                  <a:pt x="933839"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EE9B182-FAC5-6819-43D1-CC71141CEBAF}"/>
              </a:ext>
            </a:extLst>
          </p:cNvPr>
          <p:cNvSpPr txBox="1"/>
          <p:nvPr/>
        </p:nvSpPr>
        <p:spPr>
          <a:xfrm rot="18911007">
            <a:off x="5468992" y="3347334"/>
            <a:ext cx="1140056" cy="276999"/>
          </a:xfrm>
          <a:prstGeom prst="rect">
            <a:avLst/>
          </a:prstGeom>
          <a:noFill/>
        </p:spPr>
        <p:txBody>
          <a:bodyPr wrap="none" rtlCol="0">
            <a:spAutoFit/>
          </a:bodyPr>
          <a:lstStyle/>
          <a:p>
            <a:r>
              <a:rPr lang="fr-FR" sz="1200">
                <a:latin typeface="Century Gothic" panose="020B0502020202020204" pitchFamily="34" charset="0"/>
              </a:rPr>
              <a:t>Rue Dessales</a:t>
            </a:r>
          </a:p>
        </p:txBody>
      </p:sp>
      <p:sp>
        <p:nvSpPr>
          <p:cNvPr id="10" name="ZoneTexte 9">
            <a:extLst>
              <a:ext uri="{FF2B5EF4-FFF2-40B4-BE49-F238E27FC236}">
                <a16:creationId xmlns:a16="http://schemas.microsoft.com/office/drawing/2014/main" id="{B753305F-462D-2F12-35F3-6EA47AAA4601}"/>
              </a:ext>
            </a:extLst>
          </p:cNvPr>
          <p:cNvSpPr txBox="1"/>
          <p:nvPr/>
        </p:nvSpPr>
        <p:spPr>
          <a:xfrm rot="2679042">
            <a:off x="5603656" y="2275179"/>
            <a:ext cx="1563248" cy="276999"/>
          </a:xfrm>
          <a:prstGeom prst="rect">
            <a:avLst/>
          </a:prstGeom>
          <a:noFill/>
        </p:spPr>
        <p:txBody>
          <a:bodyPr wrap="none" rtlCol="0">
            <a:spAutoFit/>
          </a:bodyPr>
          <a:lstStyle/>
          <a:p>
            <a:r>
              <a:rPr lang="fr-FR" sz="1200" dirty="0">
                <a:latin typeface="Century Gothic" panose="020B0502020202020204" pitchFamily="34" charset="0"/>
              </a:rPr>
              <a:t>Rue du Dr Eyquem</a:t>
            </a:r>
          </a:p>
        </p:txBody>
      </p:sp>
      <p:sp>
        <p:nvSpPr>
          <p:cNvPr id="23" name="ZoneTexte 22">
            <a:extLst>
              <a:ext uri="{FF2B5EF4-FFF2-40B4-BE49-F238E27FC236}">
                <a16:creationId xmlns:a16="http://schemas.microsoft.com/office/drawing/2014/main" id="{D6BDACED-AE49-AB90-ED84-0F1F88119EB5}"/>
              </a:ext>
            </a:extLst>
          </p:cNvPr>
          <p:cNvSpPr txBox="1"/>
          <p:nvPr/>
        </p:nvSpPr>
        <p:spPr>
          <a:xfrm rot="18892778">
            <a:off x="6407179" y="5185409"/>
            <a:ext cx="914033" cy="276999"/>
          </a:xfrm>
          <a:prstGeom prst="rect">
            <a:avLst/>
          </a:prstGeom>
          <a:noFill/>
        </p:spPr>
        <p:txBody>
          <a:bodyPr wrap="none" rtlCol="0">
            <a:spAutoFit/>
          </a:bodyPr>
          <a:lstStyle/>
          <a:p>
            <a:r>
              <a:rPr lang="fr-FR" sz="1200">
                <a:latin typeface="Century Gothic" panose="020B0502020202020204" pitchFamily="34" charset="0"/>
              </a:rPr>
              <a:t>Rue Turon</a:t>
            </a:r>
          </a:p>
        </p:txBody>
      </p:sp>
      <p:sp>
        <p:nvSpPr>
          <p:cNvPr id="24" name="ZoneTexte 23">
            <a:extLst>
              <a:ext uri="{FF2B5EF4-FFF2-40B4-BE49-F238E27FC236}">
                <a16:creationId xmlns:a16="http://schemas.microsoft.com/office/drawing/2014/main" id="{D492E07E-D5A6-EE77-89C6-DBF9519501F9}"/>
              </a:ext>
            </a:extLst>
          </p:cNvPr>
          <p:cNvSpPr txBox="1"/>
          <p:nvPr/>
        </p:nvSpPr>
        <p:spPr>
          <a:xfrm rot="18872426">
            <a:off x="6959143" y="5678518"/>
            <a:ext cx="1011815" cy="276999"/>
          </a:xfrm>
          <a:prstGeom prst="rect">
            <a:avLst/>
          </a:prstGeom>
          <a:noFill/>
        </p:spPr>
        <p:txBody>
          <a:bodyPr wrap="none" rtlCol="0">
            <a:spAutoFit/>
          </a:bodyPr>
          <a:lstStyle/>
          <a:p>
            <a:r>
              <a:rPr lang="fr-FR" sz="1200">
                <a:latin typeface="Century Gothic" panose="020B0502020202020204" pitchFamily="34" charset="0"/>
              </a:rPr>
              <a:t>Rue Dugay</a:t>
            </a:r>
          </a:p>
        </p:txBody>
      </p:sp>
      <p:sp>
        <p:nvSpPr>
          <p:cNvPr id="25" name="ZoneTexte 24">
            <a:extLst>
              <a:ext uri="{FF2B5EF4-FFF2-40B4-BE49-F238E27FC236}">
                <a16:creationId xmlns:a16="http://schemas.microsoft.com/office/drawing/2014/main" id="{867EECF6-C693-266E-F332-0B0B35ABD52C}"/>
              </a:ext>
            </a:extLst>
          </p:cNvPr>
          <p:cNvSpPr txBox="1"/>
          <p:nvPr/>
        </p:nvSpPr>
        <p:spPr>
          <a:xfrm rot="18882160">
            <a:off x="8435175" y="5788249"/>
            <a:ext cx="1976823" cy="276999"/>
          </a:xfrm>
          <a:prstGeom prst="rect">
            <a:avLst/>
          </a:prstGeom>
          <a:noFill/>
        </p:spPr>
        <p:txBody>
          <a:bodyPr wrap="none" rtlCol="0">
            <a:spAutoFit/>
          </a:bodyPr>
          <a:lstStyle/>
          <a:p>
            <a:r>
              <a:rPr lang="fr-FR" sz="1200">
                <a:latin typeface="Century Gothic" panose="020B0502020202020204" pitchFamily="34" charset="0"/>
              </a:rPr>
              <a:t>Chemin de Cantelaude</a:t>
            </a:r>
          </a:p>
        </p:txBody>
      </p:sp>
      <p:cxnSp>
        <p:nvCxnSpPr>
          <p:cNvPr id="27" name="Connecteur droit avec flèche 26">
            <a:extLst>
              <a:ext uri="{FF2B5EF4-FFF2-40B4-BE49-F238E27FC236}">
                <a16:creationId xmlns:a16="http://schemas.microsoft.com/office/drawing/2014/main" id="{8928D59C-9B2D-53AC-42E2-3039B9FA8434}"/>
              </a:ext>
            </a:extLst>
          </p:cNvPr>
          <p:cNvCxnSpPr>
            <a:cxnSpLocks/>
          </p:cNvCxnSpPr>
          <p:nvPr/>
        </p:nvCxnSpPr>
        <p:spPr>
          <a:xfrm>
            <a:off x="5114044" y="1379605"/>
            <a:ext cx="1641438" cy="15912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E5D02B2-0326-2FB3-A3EB-8AB288F0067C}"/>
              </a:ext>
            </a:extLst>
          </p:cNvPr>
          <p:cNvCxnSpPr>
            <a:cxnSpLocks/>
          </p:cNvCxnSpPr>
          <p:nvPr/>
        </p:nvCxnSpPr>
        <p:spPr>
          <a:xfrm flipH="1">
            <a:off x="4773353" y="4433574"/>
            <a:ext cx="529282" cy="5251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6" name="Connecteur droit avec flèche 6145">
            <a:extLst>
              <a:ext uri="{FF2B5EF4-FFF2-40B4-BE49-F238E27FC236}">
                <a16:creationId xmlns:a16="http://schemas.microsoft.com/office/drawing/2014/main" id="{47438047-443A-9BC1-1079-C092E1FD77B0}"/>
              </a:ext>
            </a:extLst>
          </p:cNvPr>
          <p:cNvCxnSpPr>
            <a:cxnSpLocks/>
          </p:cNvCxnSpPr>
          <p:nvPr/>
        </p:nvCxnSpPr>
        <p:spPr>
          <a:xfrm flipH="1">
            <a:off x="6062195" y="5630492"/>
            <a:ext cx="529282" cy="5251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7" name="Connecteur droit avec flèche 6146">
            <a:extLst>
              <a:ext uri="{FF2B5EF4-FFF2-40B4-BE49-F238E27FC236}">
                <a16:creationId xmlns:a16="http://schemas.microsoft.com/office/drawing/2014/main" id="{6D8774D9-D8C0-1903-0158-B3EDE476BA61}"/>
              </a:ext>
            </a:extLst>
          </p:cNvPr>
          <p:cNvCxnSpPr>
            <a:cxnSpLocks/>
          </p:cNvCxnSpPr>
          <p:nvPr/>
        </p:nvCxnSpPr>
        <p:spPr>
          <a:xfrm flipH="1">
            <a:off x="6678562" y="6155603"/>
            <a:ext cx="416060" cy="43395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8" name="Connecteur droit avec flèche 6147">
            <a:extLst>
              <a:ext uri="{FF2B5EF4-FFF2-40B4-BE49-F238E27FC236}">
                <a16:creationId xmlns:a16="http://schemas.microsoft.com/office/drawing/2014/main" id="{B4E05667-AEE7-B9A1-BF32-DA2056D68973}"/>
              </a:ext>
            </a:extLst>
          </p:cNvPr>
          <p:cNvCxnSpPr>
            <a:cxnSpLocks/>
          </p:cNvCxnSpPr>
          <p:nvPr/>
        </p:nvCxnSpPr>
        <p:spPr>
          <a:xfrm flipH="1">
            <a:off x="6844100" y="6726703"/>
            <a:ext cx="85141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57" name="Larme 6156">
            <a:extLst>
              <a:ext uri="{FF2B5EF4-FFF2-40B4-BE49-F238E27FC236}">
                <a16:creationId xmlns:a16="http://schemas.microsoft.com/office/drawing/2014/main" id="{35AC9809-3611-4E99-A470-E4CB7D989625}"/>
              </a:ext>
            </a:extLst>
          </p:cNvPr>
          <p:cNvSpPr>
            <a:spLocks/>
          </p:cNvSpPr>
          <p:nvPr/>
        </p:nvSpPr>
        <p:spPr bwMode="auto">
          <a:xfrm rot="8100000">
            <a:off x="4934044" y="975776"/>
            <a:ext cx="360000"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400" b="1">
                <a:solidFill>
                  <a:srgbClr val="FFFF00"/>
                </a:solidFill>
              </a:rPr>
              <a:t>A</a:t>
            </a:r>
          </a:p>
        </p:txBody>
      </p:sp>
      <p:sp>
        <p:nvSpPr>
          <p:cNvPr id="6158" name="Larme 6157">
            <a:extLst>
              <a:ext uri="{FF2B5EF4-FFF2-40B4-BE49-F238E27FC236}">
                <a16:creationId xmlns:a16="http://schemas.microsoft.com/office/drawing/2014/main" id="{7C935C21-F17D-4AEB-8C98-66E04C87DF6B}"/>
              </a:ext>
            </a:extLst>
          </p:cNvPr>
          <p:cNvSpPr>
            <a:spLocks/>
          </p:cNvSpPr>
          <p:nvPr/>
        </p:nvSpPr>
        <p:spPr bwMode="auto">
          <a:xfrm rot="8100000">
            <a:off x="6828722" y="6789147"/>
            <a:ext cx="363711" cy="357770"/>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400" b="1">
                <a:solidFill>
                  <a:srgbClr val="FFFF00"/>
                </a:solidFill>
              </a:rPr>
              <a:t>E</a:t>
            </a:r>
          </a:p>
        </p:txBody>
      </p:sp>
      <p:sp>
        <p:nvSpPr>
          <p:cNvPr id="6159" name="Larme 6158">
            <a:extLst>
              <a:ext uri="{FF2B5EF4-FFF2-40B4-BE49-F238E27FC236}">
                <a16:creationId xmlns:a16="http://schemas.microsoft.com/office/drawing/2014/main" id="{1DC9B6E3-C17E-45C7-AB79-4227BAB50FBC}"/>
              </a:ext>
            </a:extLst>
          </p:cNvPr>
          <p:cNvSpPr>
            <a:spLocks/>
          </p:cNvSpPr>
          <p:nvPr/>
        </p:nvSpPr>
        <p:spPr bwMode="auto">
          <a:xfrm rot="8100000">
            <a:off x="6251317" y="6520626"/>
            <a:ext cx="363712"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D</a:t>
            </a:r>
            <a:endParaRPr lang="fr-FR" sz="2400" b="1">
              <a:solidFill>
                <a:srgbClr val="FFFF00"/>
              </a:solidFill>
            </a:endParaRPr>
          </a:p>
        </p:txBody>
      </p:sp>
      <p:sp>
        <p:nvSpPr>
          <p:cNvPr id="6160" name="Larme 6159">
            <a:extLst>
              <a:ext uri="{FF2B5EF4-FFF2-40B4-BE49-F238E27FC236}">
                <a16:creationId xmlns:a16="http://schemas.microsoft.com/office/drawing/2014/main" id="{A25D02EE-72AB-406E-94C6-7304C44FF912}"/>
              </a:ext>
            </a:extLst>
          </p:cNvPr>
          <p:cNvSpPr>
            <a:spLocks/>
          </p:cNvSpPr>
          <p:nvPr/>
        </p:nvSpPr>
        <p:spPr bwMode="auto">
          <a:xfrm rot="8100000">
            <a:off x="5634775" y="6044727"/>
            <a:ext cx="363711" cy="353815"/>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C</a:t>
            </a:r>
            <a:endParaRPr lang="fr-FR" sz="2400" b="1">
              <a:solidFill>
                <a:srgbClr val="FFFF00"/>
              </a:solidFill>
            </a:endParaRPr>
          </a:p>
        </p:txBody>
      </p:sp>
      <p:sp>
        <p:nvSpPr>
          <p:cNvPr id="6161" name="Larme 6160">
            <a:extLst>
              <a:ext uri="{FF2B5EF4-FFF2-40B4-BE49-F238E27FC236}">
                <a16:creationId xmlns:a16="http://schemas.microsoft.com/office/drawing/2014/main" id="{CF313B32-F765-4AE7-BA10-89DF7B7937AE}"/>
              </a:ext>
            </a:extLst>
          </p:cNvPr>
          <p:cNvSpPr>
            <a:spLocks/>
          </p:cNvSpPr>
          <p:nvPr/>
        </p:nvSpPr>
        <p:spPr bwMode="auto">
          <a:xfrm rot="8100000">
            <a:off x="4347304" y="4842654"/>
            <a:ext cx="360000"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B</a:t>
            </a:r>
            <a:endParaRPr lang="fr-FR" sz="2400" b="1">
              <a:solidFill>
                <a:srgbClr val="FFFF00"/>
              </a:solidFill>
            </a:endParaRPr>
          </a:p>
        </p:txBody>
      </p:sp>
      <p:sp>
        <p:nvSpPr>
          <p:cNvPr id="6162" name="Flèche : droite 6161">
            <a:extLst>
              <a:ext uri="{FF2B5EF4-FFF2-40B4-BE49-F238E27FC236}">
                <a16:creationId xmlns:a16="http://schemas.microsoft.com/office/drawing/2014/main" id="{76CF482B-82FB-91A3-C665-A604CB31E640}"/>
              </a:ext>
            </a:extLst>
          </p:cNvPr>
          <p:cNvSpPr/>
          <p:nvPr/>
        </p:nvSpPr>
        <p:spPr>
          <a:xfrm rot="2628293">
            <a:off x="5132995" y="167804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63" name="Flèche : droite 6162">
            <a:extLst>
              <a:ext uri="{FF2B5EF4-FFF2-40B4-BE49-F238E27FC236}">
                <a16:creationId xmlns:a16="http://schemas.microsoft.com/office/drawing/2014/main" id="{64760AA4-9770-2FBA-FEB6-0DBB4196CF61}"/>
              </a:ext>
            </a:extLst>
          </p:cNvPr>
          <p:cNvSpPr/>
          <p:nvPr/>
        </p:nvSpPr>
        <p:spPr>
          <a:xfrm rot="13396896">
            <a:off x="5313197" y="1432623"/>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4" name="Flèche : droite 6163">
            <a:extLst>
              <a:ext uri="{FF2B5EF4-FFF2-40B4-BE49-F238E27FC236}">
                <a16:creationId xmlns:a16="http://schemas.microsoft.com/office/drawing/2014/main" id="{58CEC5EC-5E9B-A11E-9ACC-9955A9D303A2}"/>
              </a:ext>
            </a:extLst>
          </p:cNvPr>
          <p:cNvSpPr/>
          <p:nvPr/>
        </p:nvSpPr>
        <p:spPr>
          <a:xfrm rot="18967360">
            <a:off x="5060975" y="461139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66" name="Flèche : droite 6165">
            <a:extLst>
              <a:ext uri="{FF2B5EF4-FFF2-40B4-BE49-F238E27FC236}">
                <a16:creationId xmlns:a16="http://schemas.microsoft.com/office/drawing/2014/main" id="{D8685921-09BA-4CC7-13B4-AE1FA8BBB847}"/>
              </a:ext>
            </a:extLst>
          </p:cNvPr>
          <p:cNvSpPr/>
          <p:nvPr/>
        </p:nvSpPr>
        <p:spPr>
          <a:xfrm rot="8112757">
            <a:off x="4930303" y="4406396"/>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8" name="Flèche : droite 6167">
            <a:extLst>
              <a:ext uri="{FF2B5EF4-FFF2-40B4-BE49-F238E27FC236}">
                <a16:creationId xmlns:a16="http://schemas.microsoft.com/office/drawing/2014/main" id="{A715111B-279A-6B3C-F82A-5C0539130F45}"/>
              </a:ext>
            </a:extLst>
          </p:cNvPr>
          <p:cNvSpPr/>
          <p:nvPr/>
        </p:nvSpPr>
        <p:spPr>
          <a:xfrm rot="8112757">
            <a:off x="6189214" y="5653674"/>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9" name="Flèche : droite 6168">
            <a:extLst>
              <a:ext uri="{FF2B5EF4-FFF2-40B4-BE49-F238E27FC236}">
                <a16:creationId xmlns:a16="http://schemas.microsoft.com/office/drawing/2014/main" id="{C99E807B-81E0-B2D4-1CB1-C45698624B94}"/>
              </a:ext>
            </a:extLst>
          </p:cNvPr>
          <p:cNvSpPr/>
          <p:nvPr/>
        </p:nvSpPr>
        <p:spPr>
          <a:xfrm rot="18967360">
            <a:off x="6844304" y="637022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71" name="Flèche : droite 6170">
            <a:extLst>
              <a:ext uri="{FF2B5EF4-FFF2-40B4-BE49-F238E27FC236}">
                <a16:creationId xmlns:a16="http://schemas.microsoft.com/office/drawing/2014/main" id="{D452F089-A5E1-522C-6EAC-F9521338487B}"/>
              </a:ext>
            </a:extLst>
          </p:cNvPr>
          <p:cNvSpPr/>
          <p:nvPr/>
        </p:nvSpPr>
        <p:spPr>
          <a:xfrm>
            <a:off x="7284815" y="682990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72" name="ZoneTexte 6171">
            <a:extLst>
              <a:ext uri="{FF2B5EF4-FFF2-40B4-BE49-F238E27FC236}">
                <a16:creationId xmlns:a16="http://schemas.microsoft.com/office/drawing/2014/main" id="{6F669B02-4F8A-34EB-2F89-65A4DB81DDEB}"/>
              </a:ext>
            </a:extLst>
          </p:cNvPr>
          <p:cNvSpPr txBox="1"/>
          <p:nvPr/>
        </p:nvSpPr>
        <p:spPr>
          <a:xfrm>
            <a:off x="5113420" y="1867820"/>
            <a:ext cx="569387"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436</a:t>
            </a:r>
          </a:p>
        </p:txBody>
      </p:sp>
      <p:sp>
        <p:nvSpPr>
          <p:cNvPr id="6173" name="ZoneTexte 6172">
            <a:extLst>
              <a:ext uri="{FF2B5EF4-FFF2-40B4-BE49-F238E27FC236}">
                <a16:creationId xmlns:a16="http://schemas.microsoft.com/office/drawing/2014/main" id="{F6069254-1C9B-5956-CB07-BF8A5927E4FF}"/>
              </a:ext>
            </a:extLst>
          </p:cNvPr>
          <p:cNvSpPr txBox="1"/>
          <p:nvPr/>
        </p:nvSpPr>
        <p:spPr>
          <a:xfrm>
            <a:off x="5544795" y="1510936"/>
            <a:ext cx="441146" cy="369332"/>
          </a:xfrm>
          <a:prstGeom prst="rect">
            <a:avLst/>
          </a:prstGeom>
          <a:noFill/>
        </p:spPr>
        <p:txBody>
          <a:bodyPr wrap="none" rtlCol="0">
            <a:spAutoFit/>
          </a:bodyPr>
          <a:lstStyle/>
          <a:p>
            <a:r>
              <a:rPr lang="fr-FR" sz="1800">
                <a:latin typeface="Century Gothic" panose="020B0502020202020204" pitchFamily="34" charset="0"/>
              </a:rPr>
              <a:t>72</a:t>
            </a:r>
          </a:p>
        </p:txBody>
      </p:sp>
      <p:sp>
        <p:nvSpPr>
          <p:cNvPr id="6174" name="ZoneTexte 6173">
            <a:extLst>
              <a:ext uri="{FF2B5EF4-FFF2-40B4-BE49-F238E27FC236}">
                <a16:creationId xmlns:a16="http://schemas.microsoft.com/office/drawing/2014/main" id="{90D34677-92B0-323F-5228-F38919419DEE}"/>
              </a:ext>
            </a:extLst>
          </p:cNvPr>
          <p:cNvSpPr txBox="1"/>
          <p:nvPr/>
        </p:nvSpPr>
        <p:spPr>
          <a:xfrm>
            <a:off x="4828199" y="4791832"/>
            <a:ext cx="441146"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64</a:t>
            </a:r>
          </a:p>
        </p:txBody>
      </p:sp>
      <p:sp>
        <p:nvSpPr>
          <p:cNvPr id="6175" name="ZoneTexte 6174">
            <a:extLst>
              <a:ext uri="{FF2B5EF4-FFF2-40B4-BE49-F238E27FC236}">
                <a16:creationId xmlns:a16="http://schemas.microsoft.com/office/drawing/2014/main" id="{65367747-EC82-60AE-B824-F9FC7D97533F}"/>
              </a:ext>
            </a:extLst>
          </p:cNvPr>
          <p:cNvSpPr txBox="1"/>
          <p:nvPr/>
        </p:nvSpPr>
        <p:spPr>
          <a:xfrm>
            <a:off x="5724406" y="5721122"/>
            <a:ext cx="569387" cy="369332"/>
          </a:xfrm>
          <a:prstGeom prst="rect">
            <a:avLst/>
          </a:prstGeom>
          <a:noFill/>
        </p:spPr>
        <p:txBody>
          <a:bodyPr wrap="none" rtlCol="0">
            <a:spAutoFit/>
          </a:bodyPr>
          <a:lstStyle/>
          <a:p>
            <a:r>
              <a:rPr lang="fr-FR" sz="1800">
                <a:latin typeface="Century Gothic" panose="020B0502020202020204" pitchFamily="34" charset="0"/>
              </a:rPr>
              <a:t>494</a:t>
            </a:r>
          </a:p>
        </p:txBody>
      </p:sp>
      <p:sp>
        <p:nvSpPr>
          <p:cNvPr id="6176" name="ZoneTexte 6175">
            <a:extLst>
              <a:ext uri="{FF2B5EF4-FFF2-40B4-BE49-F238E27FC236}">
                <a16:creationId xmlns:a16="http://schemas.microsoft.com/office/drawing/2014/main" id="{16DB5189-0F33-FB9C-CBBD-78D41308DA96}"/>
              </a:ext>
            </a:extLst>
          </p:cNvPr>
          <p:cNvSpPr txBox="1"/>
          <p:nvPr/>
        </p:nvSpPr>
        <p:spPr>
          <a:xfrm>
            <a:off x="6424644" y="6212557"/>
            <a:ext cx="441146"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49</a:t>
            </a:r>
          </a:p>
        </p:txBody>
      </p:sp>
      <p:sp>
        <p:nvSpPr>
          <p:cNvPr id="6177" name="ZoneTexte 6176">
            <a:extLst>
              <a:ext uri="{FF2B5EF4-FFF2-40B4-BE49-F238E27FC236}">
                <a16:creationId xmlns:a16="http://schemas.microsoft.com/office/drawing/2014/main" id="{21BA1720-BE54-5145-0704-2A4E3FB33964}"/>
              </a:ext>
            </a:extLst>
          </p:cNvPr>
          <p:cNvSpPr txBox="1"/>
          <p:nvPr/>
        </p:nvSpPr>
        <p:spPr>
          <a:xfrm>
            <a:off x="4548283" y="4478404"/>
            <a:ext cx="441146" cy="369332"/>
          </a:xfrm>
          <a:prstGeom prst="rect">
            <a:avLst/>
          </a:prstGeom>
          <a:noFill/>
        </p:spPr>
        <p:txBody>
          <a:bodyPr wrap="none" rtlCol="0">
            <a:spAutoFit/>
          </a:bodyPr>
          <a:lstStyle/>
          <a:p>
            <a:r>
              <a:rPr lang="fr-FR" sz="1800">
                <a:latin typeface="Century Gothic" panose="020B0502020202020204" pitchFamily="34" charset="0"/>
              </a:rPr>
              <a:t>57</a:t>
            </a:r>
          </a:p>
        </p:txBody>
      </p:sp>
      <p:sp>
        <p:nvSpPr>
          <p:cNvPr id="6178" name="ZoneTexte 6177">
            <a:extLst>
              <a:ext uri="{FF2B5EF4-FFF2-40B4-BE49-F238E27FC236}">
                <a16:creationId xmlns:a16="http://schemas.microsoft.com/office/drawing/2014/main" id="{96A913CB-1C1D-BBBD-763D-EB83D60E9A0F}"/>
              </a:ext>
            </a:extLst>
          </p:cNvPr>
          <p:cNvSpPr txBox="1"/>
          <p:nvPr/>
        </p:nvSpPr>
        <p:spPr>
          <a:xfrm>
            <a:off x="7152144" y="6944811"/>
            <a:ext cx="312906"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6</a:t>
            </a:r>
          </a:p>
        </p:txBody>
      </p:sp>
      <p:sp>
        <p:nvSpPr>
          <p:cNvPr id="6179" name="ZoneTexte 6178">
            <a:extLst>
              <a:ext uri="{FF2B5EF4-FFF2-40B4-BE49-F238E27FC236}">
                <a16:creationId xmlns:a16="http://schemas.microsoft.com/office/drawing/2014/main" id="{8C50EE69-D14B-79D0-3E7B-714CB7A6ADD4}"/>
              </a:ext>
            </a:extLst>
          </p:cNvPr>
          <p:cNvSpPr txBox="1"/>
          <p:nvPr/>
        </p:nvSpPr>
        <p:spPr>
          <a:xfrm>
            <a:off x="162124" y="1260351"/>
            <a:ext cx="5088252" cy="4524315"/>
          </a:xfrm>
          <a:prstGeom prst="rect">
            <a:avLst/>
          </a:prstGeom>
          <a:noFill/>
        </p:spPr>
        <p:txBody>
          <a:bodyPr wrap="none" rtlCol="0">
            <a:spAutoFit/>
          </a:bodyPr>
          <a:lstStyle/>
          <a:p>
            <a:r>
              <a:rPr lang="fr-FR" sz="1800">
                <a:latin typeface="Century Gothic" panose="020B0502020202020204" pitchFamily="34" charset="0"/>
              </a:rPr>
              <a:t>Flux total 702 Uvp</a:t>
            </a:r>
          </a:p>
          <a:p>
            <a:endParaRPr lang="fr-FR" sz="1800" b="1">
              <a:solidFill>
                <a:srgbClr val="FF0000"/>
              </a:solidFill>
              <a:latin typeface="Century Gothic" panose="020B0502020202020204" pitchFamily="34" charset="0"/>
            </a:endParaRPr>
          </a:p>
          <a:p>
            <a:r>
              <a:rPr lang="fr-FR" sz="1800" b="1">
                <a:solidFill>
                  <a:srgbClr val="FF0000"/>
                </a:solidFill>
                <a:latin typeface="Century Gothic" panose="020B0502020202020204" pitchFamily="34" charset="0"/>
              </a:rPr>
              <a:t>Transit globale de la zone 67% [470 Uvp]</a:t>
            </a:r>
          </a:p>
          <a:p>
            <a:r>
              <a:rPr lang="fr-FR" sz="1800">
                <a:solidFill>
                  <a:srgbClr val="FF0000"/>
                </a:solidFill>
                <a:latin typeface="Century Gothic" panose="020B0502020202020204" pitchFamily="34" charset="0"/>
              </a:rPr>
              <a:t>Transit marqué A vers C [351 Uvp]</a:t>
            </a:r>
          </a:p>
          <a:p>
            <a:r>
              <a:rPr lang="fr-FR" sz="1800">
                <a:solidFill>
                  <a:srgbClr val="FF0000"/>
                </a:solidFill>
                <a:latin typeface="Century Gothic" panose="020B0502020202020204" pitchFamily="34" charset="0"/>
              </a:rPr>
              <a:t>Transit A vers B : 49 Uvp</a:t>
            </a:r>
          </a:p>
          <a:p>
            <a:r>
              <a:rPr lang="fr-FR" sz="1800">
                <a:solidFill>
                  <a:srgbClr val="FF0000"/>
                </a:solidFill>
                <a:latin typeface="Century Gothic" panose="020B0502020202020204" pitchFamily="34" charset="0"/>
              </a:rPr>
              <a:t>Transit B vers A : 46 Uvp</a:t>
            </a:r>
          </a:p>
          <a:p>
            <a:r>
              <a:rPr lang="fr-FR" sz="1800">
                <a:solidFill>
                  <a:srgbClr val="FF0000"/>
                </a:solidFill>
                <a:latin typeface="Century Gothic" panose="020B0502020202020204" pitchFamily="34" charset="0"/>
              </a:rPr>
              <a:t>Transit D vers A : 18 Uvp</a:t>
            </a:r>
          </a:p>
          <a:p>
            <a:endParaRPr lang="fr-FR" sz="1800">
              <a:solidFill>
                <a:srgbClr val="FF0000"/>
              </a:solidFill>
              <a:latin typeface="Century Gothic" panose="020B0502020202020204" pitchFamily="34" charset="0"/>
            </a:endParaRPr>
          </a:p>
          <a:p>
            <a:r>
              <a:rPr lang="fr-FR" sz="1800">
                <a:solidFill>
                  <a:schemeClr val="accent1">
                    <a:lumMod val="50000"/>
                  </a:schemeClr>
                </a:solidFill>
                <a:latin typeface="Century Gothic" panose="020B0502020202020204" pitchFamily="34" charset="0"/>
              </a:rPr>
              <a:t>Echange entrant 11,3% [79 Uvp]</a:t>
            </a:r>
          </a:p>
          <a:p>
            <a:r>
              <a:rPr lang="fr-FR" sz="1800">
                <a:solidFill>
                  <a:schemeClr val="accent1">
                    <a:lumMod val="50000"/>
                  </a:schemeClr>
                </a:solidFill>
                <a:latin typeface="Century Gothic" panose="020B0502020202020204" pitchFamily="34" charset="0"/>
              </a:rPr>
              <a:t>Véhicules qui entrent &amp; restent dans la zone</a:t>
            </a:r>
          </a:p>
          <a:p>
            <a:endParaRPr lang="fr-FR" sz="1800">
              <a:solidFill>
                <a:schemeClr val="accent1">
                  <a:lumMod val="50000"/>
                </a:schemeClr>
              </a:solidFill>
              <a:latin typeface="Century Gothic" panose="020B0502020202020204" pitchFamily="34" charset="0"/>
            </a:endParaRPr>
          </a:p>
          <a:p>
            <a:r>
              <a:rPr lang="fr-FR" sz="1800">
                <a:solidFill>
                  <a:schemeClr val="accent6">
                    <a:lumMod val="50000"/>
                  </a:schemeClr>
                </a:solidFill>
                <a:latin typeface="Century Gothic" panose="020B0502020202020204" pitchFamily="34" charset="0"/>
              </a:rPr>
              <a:t>Echange sortant 20,9% [147 Uvp]</a:t>
            </a:r>
          </a:p>
          <a:p>
            <a:r>
              <a:rPr lang="fr-FR" sz="1800">
                <a:solidFill>
                  <a:schemeClr val="accent6">
                    <a:lumMod val="50000"/>
                  </a:schemeClr>
                </a:solidFill>
                <a:latin typeface="Century Gothic" panose="020B0502020202020204" pitchFamily="34" charset="0"/>
              </a:rPr>
              <a:t>Véhicules qui sortent de la zone</a:t>
            </a:r>
          </a:p>
          <a:p>
            <a:endParaRPr lang="fr-FR" sz="1800">
              <a:solidFill>
                <a:schemeClr val="accent6">
                  <a:lumMod val="50000"/>
                </a:schemeClr>
              </a:solidFill>
              <a:latin typeface="Century Gothic" panose="020B0502020202020204" pitchFamily="34" charset="0"/>
            </a:endParaRPr>
          </a:p>
          <a:p>
            <a:r>
              <a:rPr lang="fr-FR" sz="1800">
                <a:latin typeface="Century Gothic" panose="020B0502020202020204" pitchFamily="34" charset="0"/>
              </a:rPr>
              <a:t>Trafic en épingle 0,9% [6 Uvp]</a:t>
            </a:r>
          </a:p>
          <a:p>
            <a:r>
              <a:rPr lang="fr-FR" sz="1800">
                <a:latin typeface="Century Gothic" panose="020B0502020202020204" pitchFamily="34" charset="0"/>
              </a:rPr>
              <a:t>[demi-tours]</a:t>
            </a:r>
          </a:p>
        </p:txBody>
      </p:sp>
      <p:sp>
        <p:nvSpPr>
          <p:cNvPr id="6180" name="Forme libre : forme 6179">
            <a:extLst>
              <a:ext uri="{FF2B5EF4-FFF2-40B4-BE49-F238E27FC236}">
                <a16:creationId xmlns:a16="http://schemas.microsoft.com/office/drawing/2014/main" id="{5239519E-79BA-D808-A710-2B94FF7BA1CB}"/>
              </a:ext>
            </a:extLst>
          </p:cNvPr>
          <p:cNvSpPr/>
          <p:nvPr/>
        </p:nvSpPr>
        <p:spPr>
          <a:xfrm>
            <a:off x="6633554" y="3164724"/>
            <a:ext cx="752013" cy="2168368"/>
          </a:xfrm>
          <a:custGeom>
            <a:avLst/>
            <a:gdLst>
              <a:gd name="connsiteX0" fmla="*/ 341925 w 752013"/>
              <a:gd name="connsiteY0" fmla="*/ 0 h 2168368"/>
              <a:gd name="connsiteX1" fmla="*/ 745963 w 752013"/>
              <a:gd name="connsiteY1" fmla="*/ 808074 h 2168368"/>
              <a:gd name="connsiteX2" fmla="*/ 65479 w 752013"/>
              <a:gd name="connsiteY2" fmla="*/ 2052083 h 2168368"/>
              <a:gd name="connsiteX3" fmla="*/ 65479 w 752013"/>
              <a:gd name="connsiteY3" fmla="*/ 2041451 h 2168368"/>
            </a:gdLst>
            <a:ahLst/>
            <a:cxnLst>
              <a:cxn ang="0">
                <a:pos x="connsiteX0" y="connsiteY0"/>
              </a:cxn>
              <a:cxn ang="0">
                <a:pos x="connsiteX1" y="connsiteY1"/>
              </a:cxn>
              <a:cxn ang="0">
                <a:pos x="connsiteX2" y="connsiteY2"/>
              </a:cxn>
              <a:cxn ang="0">
                <a:pos x="connsiteX3" y="connsiteY3"/>
              </a:cxn>
            </a:cxnLst>
            <a:rect l="l" t="t" r="r" b="b"/>
            <a:pathLst>
              <a:path w="752013" h="2168368">
                <a:moveTo>
                  <a:pt x="341925" y="0"/>
                </a:moveTo>
                <a:cubicBezTo>
                  <a:pt x="566981" y="233030"/>
                  <a:pt x="792037" y="466060"/>
                  <a:pt x="745963" y="808074"/>
                </a:cubicBezTo>
                <a:cubicBezTo>
                  <a:pt x="699889" y="1150088"/>
                  <a:pt x="65479" y="2052083"/>
                  <a:pt x="65479" y="2052083"/>
                </a:cubicBezTo>
                <a:cubicBezTo>
                  <a:pt x="-47935" y="2257646"/>
                  <a:pt x="8772" y="2149548"/>
                  <a:pt x="65479" y="2041451"/>
                </a:cubicBezTo>
              </a:path>
            </a:pathLst>
          </a:custGeom>
          <a:noFill/>
          <a:ln w="1270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E723F30-D0F2-934B-B44D-752E0E0F3DF0}"/>
              </a:ext>
            </a:extLst>
          </p:cNvPr>
          <p:cNvSpPr txBox="1"/>
          <p:nvPr/>
        </p:nvSpPr>
        <p:spPr>
          <a:xfrm>
            <a:off x="7121315" y="4519282"/>
            <a:ext cx="574196" cy="369332"/>
          </a:xfrm>
          <a:prstGeom prst="rect">
            <a:avLst/>
          </a:prstGeom>
          <a:noFill/>
        </p:spPr>
        <p:txBody>
          <a:bodyPr wrap="none" rtlCol="0">
            <a:spAutoFit/>
          </a:bodyPr>
          <a:lstStyle/>
          <a:p>
            <a:r>
              <a:rPr lang="fr-FR" sz="1800" b="1">
                <a:solidFill>
                  <a:srgbClr val="FF0000"/>
                </a:solidFill>
                <a:latin typeface="Century Gothic" panose="020B0502020202020204" pitchFamily="34" charset="0"/>
              </a:rPr>
              <a:t>351</a:t>
            </a:r>
          </a:p>
        </p:txBody>
      </p:sp>
      <p:sp>
        <p:nvSpPr>
          <p:cNvPr id="6" name="ZoneTexte 8">
            <a:extLst>
              <a:ext uri="{FF2B5EF4-FFF2-40B4-BE49-F238E27FC236}">
                <a16:creationId xmlns:a16="http://schemas.microsoft.com/office/drawing/2014/main" id="{471B1360-5F99-1112-10D9-EB4DD0DCF0CD}"/>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2. Synthèse diagnostic</a:t>
            </a:r>
          </a:p>
          <a:p>
            <a:r>
              <a:rPr lang="fr-FR" altLang="fr-FR" sz="1400" dirty="0">
                <a:latin typeface="Century Gothic" panose="020B0502020202020204" pitchFamily="34" charset="0"/>
              </a:rPr>
              <a:t>2.2 Echanges &amp; Transit Le Camp des Lanciers 8h00-9h00 [</a:t>
            </a:r>
            <a:r>
              <a:rPr lang="fr-FR" altLang="fr-FR" sz="1400" dirty="0" err="1">
                <a:latin typeface="Century Gothic" panose="020B0502020202020204" pitchFamily="34" charset="0"/>
              </a:rPr>
              <a:t>Uvp</a:t>
            </a:r>
            <a:r>
              <a:rPr lang="fr-FR" altLang="fr-FR" sz="1400" dirty="0">
                <a:latin typeface="Century Gothic" panose="020B0502020202020204" pitchFamily="34" charset="0"/>
              </a:rPr>
              <a:t>]</a:t>
            </a:r>
          </a:p>
        </p:txBody>
      </p:sp>
    </p:spTree>
    <p:extLst>
      <p:ext uri="{BB962C8B-B14F-4D97-AF65-F5344CB8AC3E}">
        <p14:creationId xmlns:p14="http://schemas.microsoft.com/office/powerpoint/2010/main" val="3636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9" name="ZoneTexte 6178">
            <a:extLst>
              <a:ext uri="{FF2B5EF4-FFF2-40B4-BE49-F238E27FC236}">
                <a16:creationId xmlns:a16="http://schemas.microsoft.com/office/drawing/2014/main" id="{8C50EE69-D14B-79D0-3E7B-714CB7A6ADD4}"/>
              </a:ext>
            </a:extLst>
          </p:cNvPr>
          <p:cNvSpPr txBox="1"/>
          <p:nvPr/>
        </p:nvSpPr>
        <p:spPr>
          <a:xfrm>
            <a:off x="162124" y="1260351"/>
            <a:ext cx="5088252" cy="4524315"/>
          </a:xfrm>
          <a:prstGeom prst="rect">
            <a:avLst/>
          </a:prstGeom>
          <a:noFill/>
        </p:spPr>
        <p:txBody>
          <a:bodyPr wrap="none" rtlCol="0">
            <a:spAutoFit/>
          </a:bodyPr>
          <a:lstStyle/>
          <a:p>
            <a:r>
              <a:rPr lang="fr-FR" sz="1800">
                <a:latin typeface="Century Gothic" panose="020B0502020202020204" pitchFamily="34" charset="0"/>
              </a:rPr>
              <a:t>Flux total 415 Uvp</a:t>
            </a:r>
            <a:endParaRPr lang="fr-FR" sz="1800" b="1">
              <a:solidFill>
                <a:srgbClr val="FF0000"/>
              </a:solidFill>
              <a:latin typeface="Century Gothic" panose="020B0502020202020204" pitchFamily="34" charset="0"/>
            </a:endParaRPr>
          </a:p>
          <a:p>
            <a:endParaRPr lang="fr-FR" sz="1800" b="1">
              <a:solidFill>
                <a:srgbClr val="FF0000"/>
              </a:solidFill>
              <a:latin typeface="Century Gothic" panose="020B0502020202020204" pitchFamily="34" charset="0"/>
            </a:endParaRPr>
          </a:p>
          <a:p>
            <a:r>
              <a:rPr lang="fr-FR" sz="1800" b="1">
                <a:solidFill>
                  <a:srgbClr val="FF0000"/>
                </a:solidFill>
                <a:latin typeface="Century Gothic" panose="020B0502020202020204" pitchFamily="34" charset="0"/>
              </a:rPr>
              <a:t>Transit globale de la zone 70% [291 Uvp]</a:t>
            </a:r>
          </a:p>
          <a:p>
            <a:r>
              <a:rPr lang="fr-FR" sz="1800">
                <a:solidFill>
                  <a:srgbClr val="FF0000"/>
                </a:solidFill>
                <a:latin typeface="Century Gothic" panose="020B0502020202020204" pitchFamily="34" charset="0"/>
              </a:rPr>
              <a:t>Transit marqué D vers A [96 Uvp]</a:t>
            </a:r>
          </a:p>
          <a:p>
            <a:r>
              <a:rPr lang="fr-FR" sz="1800">
                <a:solidFill>
                  <a:srgbClr val="FF0000"/>
                </a:solidFill>
                <a:latin typeface="Century Gothic" panose="020B0502020202020204" pitchFamily="34" charset="0"/>
              </a:rPr>
              <a:t>Transit marqué B vers A [83 Uvp]</a:t>
            </a:r>
          </a:p>
          <a:p>
            <a:r>
              <a:rPr lang="fr-FR" sz="1800">
                <a:solidFill>
                  <a:srgbClr val="FF0000"/>
                </a:solidFill>
                <a:latin typeface="Century Gothic" panose="020B0502020202020204" pitchFamily="34" charset="0"/>
              </a:rPr>
              <a:t>Transit A vers C : 91 Uvp</a:t>
            </a:r>
          </a:p>
          <a:p>
            <a:r>
              <a:rPr lang="fr-FR" sz="1800">
                <a:solidFill>
                  <a:srgbClr val="FF0000"/>
                </a:solidFill>
                <a:latin typeface="Century Gothic" panose="020B0502020202020204" pitchFamily="34" charset="0"/>
              </a:rPr>
              <a:t>Transit A vers B : 13 Uvp</a:t>
            </a:r>
          </a:p>
          <a:p>
            <a:endParaRPr lang="fr-FR" sz="1800">
              <a:solidFill>
                <a:srgbClr val="FF0000"/>
              </a:solidFill>
              <a:latin typeface="Century Gothic" panose="020B0502020202020204" pitchFamily="34" charset="0"/>
            </a:endParaRPr>
          </a:p>
          <a:p>
            <a:r>
              <a:rPr lang="fr-FR" sz="1800">
                <a:solidFill>
                  <a:schemeClr val="accent1">
                    <a:lumMod val="50000"/>
                  </a:schemeClr>
                </a:solidFill>
                <a:latin typeface="Century Gothic" panose="020B0502020202020204" pitchFamily="34" charset="0"/>
              </a:rPr>
              <a:t>Echange entrant 17,9% [74 Uvp]</a:t>
            </a:r>
          </a:p>
          <a:p>
            <a:r>
              <a:rPr lang="fr-FR" sz="1800">
                <a:solidFill>
                  <a:schemeClr val="accent1">
                    <a:lumMod val="50000"/>
                  </a:schemeClr>
                </a:solidFill>
                <a:latin typeface="Century Gothic" panose="020B0502020202020204" pitchFamily="34" charset="0"/>
              </a:rPr>
              <a:t>Véhicules qui entrent &amp; restent dans la zone</a:t>
            </a:r>
          </a:p>
          <a:p>
            <a:endParaRPr lang="fr-FR" sz="1800">
              <a:solidFill>
                <a:schemeClr val="accent1">
                  <a:lumMod val="50000"/>
                </a:schemeClr>
              </a:solidFill>
              <a:latin typeface="Century Gothic" panose="020B0502020202020204" pitchFamily="34" charset="0"/>
            </a:endParaRPr>
          </a:p>
          <a:p>
            <a:r>
              <a:rPr lang="fr-FR" sz="1800">
                <a:solidFill>
                  <a:schemeClr val="accent6">
                    <a:lumMod val="50000"/>
                  </a:schemeClr>
                </a:solidFill>
                <a:latin typeface="Century Gothic" panose="020B0502020202020204" pitchFamily="34" charset="0"/>
              </a:rPr>
              <a:t>Echange sortant 10,8% [45 Uvp]</a:t>
            </a:r>
          </a:p>
          <a:p>
            <a:r>
              <a:rPr lang="fr-FR" sz="1800">
                <a:solidFill>
                  <a:schemeClr val="accent6">
                    <a:lumMod val="50000"/>
                  </a:schemeClr>
                </a:solidFill>
                <a:latin typeface="Century Gothic" panose="020B0502020202020204" pitchFamily="34" charset="0"/>
              </a:rPr>
              <a:t>Véhicules qui sortent de la zone</a:t>
            </a:r>
          </a:p>
          <a:p>
            <a:endParaRPr lang="fr-FR" sz="1800">
              <a:solidFill>
                <a:schemeClr val="accent6">
                  <a:lumMod val="50000"/>
                </a:schemeClr>
              </a:solidFill>
              <a:latin typeface="Century Gothic" panose="020B0502020202020204" pitchFamily="34" charset="0"/>
            </a:endParaRPr>
          </a:p>
          <a:p>
            <a:r>
              <a:rPr lang="fr-FR" sz="1800">
                <a:latin typeface="Century Gothic" panose="020B0502020202020204" pitchFamily="34" charset="0"/>
              </a:rPr>
              <a:t>Trafic en épingle 1,2% [5 Uvp]</a:t>
            </a:r>
          </a:p>
          <a:p>
            <a:r>
              <a:rPr lang="fr-FR" sz="1800">
                <a:latin typeface="Century Gothic" panose="020B0502020202020204" pitchFamily="34" charset="0"/>
              </a:rPr>
              <a:t>[demi-tours]</a:t>
            </a:r>
          </a:p>
        </p:txBody>
      </p:sp>
      <p:pic>
        <p:nvPicPr>
          <p:cNvPr id="6165" name="Connecteur droit 2">
            <a:extLst>
              <a:ext uri="{FF2B5EF4-FFF2-40B4-BE49-F238E27FC236}">
                <a16:creationId xmlns:a16="http://schemas.microsoft.com/office/drawing/2014/main" id="{1AC35167-2060-A258-81BE-857C1E46385F}"/>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499538" y="25382538"/>
            <a:ext cx="9585325" cy="5397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B94D0D60-4C9B-96B1-1229-9455A3176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2076" y="4306329"/>
            <a:ext cx="424783" cy="462541"/>
          </a:xfrm>
          <a:prstGeom prst="rect">
            <a:avLst/>
          </a:prstGeom>
        </p:spPr>
      </p:pic>
      <p:sp>
        <p:nvSpPr>
          <p:cNvPr id="5" name="Rectangle 4">
            <a:extLst>
              <a:ext uri="{FF2B5EF4-FFF2-40B4-BE49-F238E27FC236}">
                <a16:creationId xmlns:a16="http://schemas.microsoft.com/office/drawing/2014/main" id="{71C3773B-2602-8276-19AF-F96F3931E375}"/>
              </a:ext>
            </a:extLst>
          </p:cNvPr>
          <p:cNvSpPr/>
          <p:nvPr/>
        </p:nvSpPr>
        <p:spPr>
          <a:xfrm rot="2645514">
            <a:off x="5835798" y="3107270"/>
            <a:ext cx="4165639" cy="3209852"/>
          </a:xfrm>
          <a:custGeom>
            <a:avLst/>
            <a:gdLst>
              <a:gd name="connsiteX0" fmla="*/ 0 w 4475084"/>
              <a:gd name="connsiteY0" fmla="*/ 0 h 2826369"/>
              <a:gd name="connsiteX1" fmla="*/ 4475084 w 4475084"/>
              <a:gd name="connsiteY1" fmla="*/ 0 h 2826369"/>
              <a:gd name="connsiteX2" fmla="*/ 4475084 w 4475084"/>
              <a:gd name="connsiteY2" fmla="*/ 2826369 h 2826369"/>
              <a:gd name="connsiteX3" fmla="*/ 0 w 4475084"/>
              <a:gd name="connsiteY3" fmla="*/ 2826369 h 2826369"/>
              <a:gd name="connsiteX4" fmla="*/ 0 w 4475084"/>
              <a:gd name="connsiteY4" fmla="*/ 0 h 2826369"/>
              <a:gd name="connsiteX0" fmla="*/ 0 w 4475084"/>
              <a:gd name="connsiteY0" fmla="*/ 0 h 2826369"/>
              <a:gd name="connsiteX1" fmla="*/ 4475084 w 4475084"/>
              <a:gd name="connsiteY1" fmla="*/ 0 h 2826369"/>
              <a:gd name="connsiteX2" fmla="*/ 4449040 w 4475084"/>
              <a:gd name="connsiteY2" fmla="*/ 1916355 h 2826369"/>
              <a:gd name="connsiteX3" fmla="*/ 4475084 w 4475084"/>
              <a:gd name="connsiteY3" fmla="*/ 2826369 h 2826369"/>
              <a:gd name="connsiteX4" fmla="*/ 0 w 4475084"/>
              <a:gd name="connsiteY4" fmla="*/ 2826369 h 2826369"/>
              <a:gd name="connsiteX5" fmla="*/ 0 w 4475084"/>
              <a:gd name="connsiteY5" fmla="*/ 0 h 2826369"/>
              <a:gd name="connsiteX0" fmla="*/ 0 w 5438956"/>
              <a:gd name="connsiteY0" fmla="*/ 0 h 2826369"/>
              <a:gd name="connsiteX1" fmla="*/ 4475084 w 5438956"/>
              <a:gd name="connsiteY1" fmla="*/ 0 h 2826369"/>
              <a:gd name="connsiteX2" fmla="*/ 5438956 w 5438956"/>
              <a:gd name="connsiteY2" fmla="*/ 2082431 h 2826369"/>
              <a:gd name="connsiteX3" fmla="*/ 4475084 w 5438956"/>
              <a:gd name="connsiteY3" fmla="*/ 2826369 h 2826369"/>
              <a:gd name="connsiteX4" fmla="*/ 0 w 5438956"/>
              <a:gd name="connsiteY4" fmla="*/ 2826369 h 2826369"/>
              <a:gd name="connsiteX5" fmla="*/ 0 w 5438956"/>
              <a:gd name="connsiteY5" fmla="*/ 0 h 2826369"/>
              <a:gd name="connsiteX0" fmla="*/ 0 w 5438956"/>
              <a:gd name="connsiteY0" fmla="*/ 0 h 2897243"/>
              <a:gd name="connsiteX1" fmla="*/ 4475084 w 5438956"/>
              <a:gd name="connsiteY1" fmla="*/ 0 h 2897243"/>
              <a:gd name="connsiteX2" fmla="*/ 5438956 w 5438956"/>
              <a:gd name="connsiteY2" fmla="*/ 2082431 h 2897243"/>
              <a:gd name="connsiteX3" fmla="*/ 4676982 w 5438956"/>
              <a:gd name="connsiteY3" fmla="*/ 2897243 h 2897243"/>
              <a:gd name="connsiteX4" fmla="*/ 0 w 5438956"/>
              <a:gd name="connsiteY4" fmla="*/ 2826369 h 2897243"/>
              <a:gd name="connsiteX5" fmla="*/ 0 w 5438956"/>
              <a:gd name="connsiteY5" fmla="*/ 0 h 2897243"/>
              <a:gd name="connsiteX0" fmla="*/ 0 w 5441851"/>
              <a:gd name="connsiteY0" fmla="*/ 0 h 2897243"/>
              <a:gd name="connsiteX1" fmla="*/ 5441851 w 5441851"/>
              <a:gd name="connsiteY1" fmla="*/ 203306 h 2897243"/>
              <a:gd name="connsiteX2" fmla="*/ 5438956 w 5441851"/>
              <a:gd name="connsiteY2" fmla="*/ 2082431 h 2897243"/>
              <a:gd name="connsiteX3" fmla="*/ 4676982 w 5441851"/>
              <a:gd name="connsiteY3" fmla="*/ 2897243 h 2897243"/>
              <a:gd name="connsiteX4" fmla="*/ 0 w 5441851"/>
              <a:gd name="connsiteY4" fmla="*/ 2826369 h 2897243"/>
              <a:gd name="connsiteX5" fmla="*/ 0 w 5441851"/>
              <a:gd name="connsiteY5" fmla="*/ 0 h 2897243"/>
              <a:gd name="connsiteX0" fmla="*/ 3196221 w 5441851"/>
              <a:gd name="connsiteY0" fmla="*/ 238359 h 2693937"/>
              <a:gd name="connsiteX1" fmla="*/ 5441851 w 5441851"/>
              <a:gd name="connsiteY1" fmla="*/ 0 h 2693937"/>
              <a:gd name="connsiteX2" fmla="*/ 5438956 w 5441851"/>
              <a:gd name="connsiteY2" fmla="*/ 1879125 h 2693937"/>
              <a:gd name="connsiteX3" fmla="*/ 4676982 w 5441851"/>
              <a:gd name="connsiteY3" fmla="*/ 2693937 h 2693937"/>
              <a:gd name="connsiteX4" fmla="*/ 0 w 5441851"/>
              <a:gd name="connsiteY4" fmla="*/ 2623063 h 2693937"/>
              <a:gd name="connsiteX5" fmla="*/ 3196221 w 5441851"/>
              <a:gd name="connsiteY5"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956510 w 3202140"/>
              <a:gd name="connsiteY5"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664068 w 3202140"/>
              <a:gd name="connsiteY5" fmla="*/ 1004300 h 2693937"/>
              <a:gd name="connsiteX6" fmla="*/ 956510 w 3202140"/>
              <a:gd name="connsiteY6" fmla="*/ 238359 h 2693937"/>
              <a:gd name="connsiteX0" fmla="*/ 956510 w 3202140"/>
              <a:gd name="connsiteY0" fmla="*/ 238359 h 2693937"/>
              <a:gd name="connsiteX1" fmla="*/ 3202140 w 3202140"/>
              <a:gd name="connsiteY1" fmla="*/ 0 h 2693937"/>
              <a:gd name="connsiteX2" fmla="*/ 3199245 w 3202140"/>
              <a:gd name="connsiteY2" fmla="*/ 1879125 h 2693937"/>
              <a:gd name="connsiteX3" fmla="*/ 2437271 w 3202140"/>
              <a:gd name="connsiteY3" fmla="*/ 2693937 h 2693937"/>
              <a:gd name="connsiteX4" fmla="*/ 0 w 3202140"/>
              <a:gd name="connsiteY4" fmla="*/ 2688640 h 2693937"/>
              <a:gd name="connsiteX5" fmla="*/ 45495 w 3202140"/>
              <a:gd name="connsiteY5" fmla="*/ 1129843 h 2693937"/>
              <a:gd name="connsiteX6" fmla="*/ 956510 w 3202140"/>
              <a:gd name="connsiteY6" fmla="*/ 238359 h 2693937"/>
              <a:gd name="connsiteX0" fmla="*/ 956510 w 3205249"/>
              <a:gd name="connsiteY0" fmla="*/ 0 h 2455578"/>
              <a:gd name="connsiteX1" fmla="*/ 3205249 w 3205249"/>
              <a:gd name="connsiteY1" fmla="*/ 39904 h 2455578"/>
              <a:gd name="connsiteX2" fmla="*/ 3199245 w 3205249"/>
              <a:gd name="connsiteY2" fmla="*/ 1640766 h 2455578"/>
              <a:gd name="connsiteX3" fmla="*/ 2437271 w 3205249"/>
              <a:gd name="connsiteY3" fmla="*/ 2455578 h 2455578"/>
              <a:gd name="connsiteX4" fmla="*/ 0 w 3205249"/>
              <a:gd name="connsiteY4" fmla="*/ 2450281 h 2455578"/>
              <a:gd name="connsiteX5" fmla="*/ 45495 w 3205249"/>
              <a:gd name="connsiteY5" fmla="*/ 891484 h 2455578"/>
              <a:gd name="connsiteX6" fmla="*/ 956510 w 3205249"/>
              <a:gd name="connsiteY6" fmla="*/ 0 h 2455578"/>
              <a:gd name="connsiteX0" fmla="*/ 933839 w 3182578"/>
              <a:gd name="connsiteY0" fmla="*/ 0 h 2455578"/>
              <a:gd name="connsiteX1" fmla="*/ 3182578 w 3182578"/>
              <a:gd name="connsiteY1" fmla="*/ 39904 h 2455578"/>
              <a:gd name="connsiteX2" fmla="*/ 3176574 w 3182578"/>
              <a:gd name="connsiteY2" fmla="*/ 1640766 h 2455578"/>
              <a:gd name="connsiteX3" fmla="*/ 2414600 w 3182578"/>
              <a:gd name="connsiteY3" fmla="*/ 2455578 h 2455578"/>
              <a:gd name="connsiteX4" fmla="*/ 0 w 3182578"/>
              <a:gd name="connsiteY4" fmla="*/ 2443121 h 2455578"/>
              <a:gd name="connsiteX5" fmla="*/ 22824 w 3182578"/>
              <a:gd name="connsiteY5" fmla="*/ 891484 h 2455578"/>
              <a:gd name="connsiteX6" fmla="*/ 933839 w 3182578"/>
              <a:gd name="connsiteY6" fmla="*/ 0 h 2455578"/>
              <a:gd name="connsiteX0" fmla="*/ 933839 w 3182032"/>
              <a:gd name="connsiteY0" fmla="*/ 0 h 2455578"/>
              <a:gd name="connsiteX1" fmla="*/ 3182032 w 3182032"/>
              <a:gd name="connsiteY1" fmla="*/ 74358 h 2455578"/>
              <a:gd name="connsiteX2" fmla="*/ 3176574 w 3182032"/>
              <a:gd name="connsiteY2" fmla="*/ 1640766 h 2455578"/>
              <a:gd name="connsiteX3" fmla="*/ 2414600 w 3182032"/>
              <a:gd name="connsiteY3" fmla="*/ 2455578 h 2455578"/>
              <a:gd name="connsiteX4" fmla="*/ 0 w 3182032"/>
              <a:gd name="connsiteY4" fmla="*/ 2443121 h 2455578"/>
              <a:gd name="connsiteX5" fmla="*/ 22824 w 3182032"/>
              <a:gd name="connsiteY5" fmla="*/ 891484 h 2455578"/>
              <a:gd name="connsiteX6" fmla="*/ 933839 w 3182032"/>
              <a:gd name="connsiteY6" fmla="*/ 0 h 2455578"/>
              <a:gd name="connsiteX0" fmla="*/ 933839 w 3182032"/>
              <a:gd name="connsiteY0" fmla="*/ 0 h 2451929"/>
              <a:gd name="connsiteX1" fmla="*/ 3182032 w 3182032"/>
              <a:gd name="connsiteY1" fmla="*/ 74358 h 2451929"/>
              <a:gd name="connsiteX2" fmla="*/ 3176574 w 3182032"/>
              <a:gd name="connsiteY2" fmla="*/ 1640766 h 2451929"/>
              <a:gd name="connsiteX3" fmla="*/ 2546765 w 3182032"/>
              <a:gd name="connsiteY3" fmla="*/ 2451929 h 2451929"/>
              <a:gd name="connsiteX4" fmla="*/ 0 w 3182032"/>
              <a:gd name="connsiteY4" fmla="*/ 2443121 h 2451929"/>
              <a:gd name="connsiteX5" fmla="*/ 22824 w 3182032"/>
              <a:gd name="connsiteY5" fmla="*/ 891484 h 2451929"/>
              <a:gd name="connsiteX6" fmla="*/ 933839 w 3182032"/>
              <a:gd name="connsiteY6" fmla="*/ 0 h 2451929"/>
              <a:gd name="connsiteX0" fmla="*/ 933839 w 3182032"/>
              <a:gd name="connsiteY0" fmla="*/ 0 h 2451929"/>
              <a:gd name="connsiteX1" fmla="*/ 3182032 w 3182032"/>
              <a:gd name="connsiteY1" fmla="*/ 74358 h 2451929"/>
              <a:gd name="connsiteX2" fmla="*/ 3168191 w 3182032"/>
              <a:gd name="connsiteY2" fmla="*/ 1807204 h 2451929"/>
              <a:gd name="connsiteX3" fmla="*/ 2546765 w 3182032"/>
              <a:gd name="connsiteY3" fmla="*/ 2451929 h 2451929"/>
              <a:gd name="connsiteX4" fmla="*/ 0 w 3182032"/>
              <a:gd name="connsiteY4" fmla="*/ 2443121 h 2451929"/>
              <a:gd name="connsiteX5" fmla="*/ 22824 w 3182032"/>
              <a:gd name="connsiteY5" fmla="*/ 891484 h 2451929"/>
              <a:gd name="connsiteX6" fmla="*/ 933839 w 3182032"/>
              <a:gd name="connsiteY6" fmla="*/ 0 h 2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032" h="2451929">
                <a:moveTo>
                  <a:pt x="933839" y="0"/>
                </a:moveTo>
                <a:lnTo>
                  <a:pt x="3182032" y="74358"/>
                </a:lnTo>
                <a:cubicBezTo>
                  <a:pt x="3180031" y="607979"/>
                  <a:pt x="3170192" y="1273583"/>
                  <a:pt x="3168191" y="1807204"/>
                </a:cubicBezTo>
                <a:lnTo>
                  <a:pt x="2546765" y="2451929"/>
                </a:lnTo>
                <a:lnTo>
                  <a:pt x="0" y="2443121"/>
                </a:lnTo>
                <a:lnTo>
                  <a:pt x="22824" y="891484"/>
                </a:lnTo>
                <a:lnTo>
                  <a:pt x="933839"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EE9B182-FAC5-6819-43D1-CC71141CEBAF}"/>
              </a:ext>
            </a:extLst>
          </p:cNvPr>
          <p:cNvSpPr txBox="1"/>
          <p:nvPr/>
        </p:nvSpPr>
        <p:spPr>
          <a:xfrm rot="18911007">
            <a:off x="5468992" y="3347334"/>
            <a:ext cx="1140056" cy="276999"/>
          </a:xfrm>
          <a:prstGeom prst="rect">
            <a:avLst/>
          </a:prstGeom>
          <a:noFill/>
        </p:spPr>
        <p:txBody>
          <a:bodyPr wrap="none" rtlCol="0">
            <a:spAutoFit/>
          </a:bodyPr>
          <a:lstStyle/>
          <a:p>
            <a:r>
              <a:rPr lang="fr-FR" sz="1200">
                <a:latin typeface="Century Gothic" panose="020B0502020202020204" pitchFamily="34" charset="0"/>
              </a:rPr>
              <a:t>Rue Dessales</a:t>
            </a:r>
          </a:p>
        </p:txBody>
      </p:sp>
      <p:sp>
        <p:nvSpPr>
          <p:cNvPr id="10" name="ZoneTexte 9">
            <a:extLst>
              <a:ext uri="{FF2B5EF4-FFF2-40B4-BE49-F238E27FC236}">
                <a16:creationId xmlns:a16="http://schemas.microsoft.com/office/drawing/2014/main" id="{B753305F-462D-2F12-35F3-6EA47AAA4601}"/>
              </a:ext>
            </a:extLst>
          </p:cNvPr>
          <p:cNvSpPr txBox="1"/>
          <p:nvPr/>
        </p:nvSpPr>
        <p:spPr>
          <a:xfrm rot="2679042">
            <a:off x="5603656" y="2275179"/>
            <a:ext cx="1563248" cy="276999"/>
          </a:xfrm>
          <a:prstGeom prst="rect">
            <a:avLst/>
          </a:prstGeom>
          <a:noFill/>
        </p:spPr>
        <p:txBody>
          <a:bodyPr wrap="none" rtlCol="0">
            <a:spAutoFit/>
          </a:bodyPr>
          <a:lstStyle/>
          <a:p>
            <a:r>
              <a:rPr lang="fr-FR" sz="1200">
                <a:latin typeface="Century Gothic" panose="020B0502020202020204" pitchFamily="34" charset="0"/>
              </a:rPr>
              <a:t>Rue du Dr Eyquem</a:t>
            </a:r>
          </a:p>
        </p:txBody>
      </p:sp>
      <p:sp>
        <p:nvSpPr>
          <p:cNvPr id="23" name="ZoneTexte 22">
            <a:extLst>
              <a:ext uri="{FF2B5EF4-FFF2-40B4-BE49-F238E27FC236}">
                <a16:creationId xmlns:a16="http://schemas.microsoft.com/office/drawing/2014/main" id="{D6BDACED-AE49-AB90-ED84-0F1F88119EB5}"/>
              </a:ext>
            </a:extLst>
          </p:cNvPr>
          <p:cNvSpPr txBox="1"/>
          <p:nvPr/>
        </p:nvSpPr>
        <p:spPr>
          <a:xfrm rot="18892778">
            <a:off x="6407179" y="5185409"/>
            <a:ext cx="914033" cy="276999"/>
          </a:xfrm>
          <a:prstGeom prst="rect">
            <a:avLst/>
          </a:prstGeom>
          <a:noFill/>
        </p:spPr>
        <p:txBody>
          <a:bodyPr wrap="none" rtlCol="0">
            <a:spAutoFit/>
          </a:bodyPr>
          <a:lstStyle/>
          <a:p>
            <a:r>
              <a:rPr lang="fr-FR" sz="1200">
                <a:latin typeface="Century Gothic" panose="020B0502020202020204" pitchFamily="34" charset="0"/>
              </a:rPr>
              <a:t>Rue Turon</a:t>
            </a:r>
          </a:p>
        </p:txBody>
      </p:sp>
      <p:sp>
        <p:nvSpPr>
          <p:cNvPr id="24" name="ZoneTexte 23">
            <a:extLst>
              <a:ext uri="{FF2B5EF4-FFF2-40B4-BE49-F238E27FC236}">
                <a16:creationId xmlns:a16="http://schemas.microsoft.com/office/drawing/2014/main" id="{D492E07E-D5A6-EE77-89C6-DBF9519501F9}"/>
              </a:ext>
            </a:extLst>
          </p:cNvPr>
          <p:cNvSpPr txBox="1"/>
          <p:nvPr/>
        </p:nvSpPr>
        <p:spPr>
          <a:xfrm rot="18872426">
            <a:off x="6959143" y="5678518"/>
            <a:ext cx="1011815" cy="276999"/>
          </a:xfrm>
          <a:prstGeom prst="rect">
            <a:avLst/>
          </a:prstGeom>
          <a:noFill/>
        </p:spPr>
        <p:txBody>
          <a:bodyPr wrap="none" rtlCol="0">
            <a:spAutoFit/>
          </a:bodyPr>
          <a:lstStyle/>
          <a:p>
            <a:r>
              <a:rPr lang="fr-FR" sz="1200">
                <a:latin typeface="Century Gothic" panose="020B0502020202020204" pitchFamily="34" charset="0"/>
              </a:rPr>
              <a:t>Rue Dugay</a:t>
            </a:r>
          </a:p>
        </p:txBody>
      </p:sp>
      <p:sp>
        <p:nvSpPr>
          <p:cNvPr id="25" name="ZoneTexte 24">
            <a:extLst>
              <a:ext uri="{FF2B5EF4-FFF2-40B4-BE49-F238E27FC236}">
                <a16:creationId xmlns:a16="http://schemas.microsoft.com/office/drawing/2014/main" id="{867EECF6-C693-266E-F332-0B0B35ABD52C}"/>
              </a:ext>
            </a:extLst>
          </p:cNvPr>
          <p:cNvSpPr txBox="1"/>
          <p:nvPr/>
        </p:nvSpPr>
        <p:spPr>
          <a:xfrm rot="18882160">
            <a:off x="8435175" y="5788249"/>
            <a:ext cx="1976823" cy="276999"/>
          </a:xfrm>
          <a:prstGeom prst="rect">
            <a:avLst/>
          </a:prstGeom>
          <a:noFill/>
        </p:spPr>
        <p:txBody>
          <a:bodyPr wrap="none" rtlCol="0">
            <a:spAutoFit/>
          </a:bodyPr>
          <a:lstStyle/>
          <a:p>
            <a:r>
              <a:rPr lang="fr-FR" sz="1200">
                <a:latin typeface="Century Gothic" panose="020B0502020202020204" pitchFamily="34" charset="0"/>
              </a:rPr>
              <a:t>Chemin de Cantelaude</a:t>
            </a:r>
          </a:p>
        </p:txBody>
      </p:sp>
      <p:cxnSp>
        <p:nvCxnSpPr>
          <p:cNvPr id="27" name="Connecteur droit avec flèche 26">
            <a:extLst>
              <a:ext uri="{FF2B5EF4-FFF2-40B4-BE49-F238E27FC236}">
                <a16:creationId xmlns:a16="http://schemas.microsoft.com/office/drawing/2014/main" id="{8928D59C-9B2D-53AC-42E2-3039B9FA8434}"/>
              </a:ext>
            </a:extLst>
          </p:cNvPr>
          <p:cNvCxnSpPr>
            <a:cxnSpLocks/>
          </p:cNvCxnSpPr>
          <p:nvPr/>
        </p:nvCxnSpPr>
        <p:spPr>
          <a:xfrm>
            <a:off x="5114044" y="1379605"/>
            <a:ext cx="1641438" cy="15912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E5D02B2-0326-2FB3-A3EB-8AB288F0067C}"/>
              </a:ext>
            </a:extLst>
          </p:cNvPr>
          <p:cNvCxnSpPr>
            <a:cxnSpLocks/>
          </p:cNvCxnSpPr>
          <p:nvPr/>
        </p:nvCxnSpPr>
        <p:spPr>
          <a:xfrm flipH="1">
            <a:off x="4773353" y="4433574"/>
            <a:ext cx="529282" cy="5251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6" name="Connecteur droit avec flèche 6145">
            <a:extLst>
              <a:ext uri="{FF2B5EF4-FFF2-40B4-BE49-F238E27FC236}">
                <a16:creationId xmlns:a16="http://schemas.microsoft.com/office/drawing/2014/main" id="{47438047-443A-9BC1-1079-C092E1FD77B0}"/>
              </a:ext>
            </a:extLst>
          </p:cNvPr>
          <p:cNvCxnSpPr>
            <a:cxnSpLocks/>
          </p:cNvCxnSpPr>
          <p:nvPr/>
        </p:nvCxnSpPr>
        <p:spPr>
          <a:xfrm flipH="1">
            <a:off x="6062195" y="5630492"/>
            <a:ext cx="529282" cy="525111"/>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7" name="Connecteur droit avec flèche 6146">
            <a:extLst>
              <a:ext uri="{FF2B5EF4-FFF2-40B4-BE49-F238E27FC236}">
                <a16:creationId xmlns:a16="http://schemas.microsoft.com/office/drawing/2014/main" id="{6D8774D9-D8C0-1903-0158-B3EDE476BA61}"/>
              </a:ext>
            </a:extLst>
          </p:cNvPr>
          <p:cNvCxnSpPr>
            <a:cxnSpLocks/>
          </p:cNvCxnSpPr>
          <p:nvPr/>
        </p:nvCxnSpPr>
        <p:spPr>
          <a:xfrm flipH="1">
            <a:off x="6678562" y="6155603"/>
            <a:ext cx="416060" cy="43395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148" name="Connecteur droit avec flèche 6147">
            <a:extLst>
              <a:ext uri="{FF2B5EF4-FFF2-40B4-BE49-F238E27FC236}">
                <a16:creationId xmlns:a16="http://schemas.microsoft.com/office/drawing/2014/main" id="{B4E05667-AEE7-B9A1-BF32-DA2056D68973}"/>
              </a:ext>
            </a:extLst>
          </p:cNvPr>
          <p:cNvCxnSpPr>
            <a:cxnSpLocks/>
          </p:cNvCxnSpPr>
          <p:nvPr/>
        </p:nvCxnSpPr>
        <p:spPr>
          <a:xfrm flipH="1">
            <a:off x="6844100" y="6726703"/>
            <a:ext cx="851411"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57" name="Larme 6156">
            <a:extLst>
              <a:ext uri="{FF2B5EF4-FFF2-40B4-BE49-F238E27FC236}">
                <a16:creationId xmlns:a16="http://schemas.microsoft.com/office/drawing/2014/main" id="{35AC9809-3611-4E99-A470-E4CB7D989625}"/>
              </a:ext>
            </a:extLst>
          </p:cNvPr>
          <p:cNvSpPr>
            <a:spLocks/>
          </p:cNvSpPr>
          <p:nvPr/>
        </p:nvSpPr>
        <p:spPr bwMode="auto">
          <a:xfrm rot="8100000">
            <a:off x="4934044" y="975776"/>
            <a:ext cx="360000"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400" b="1">
                <a:solidFill>
                  <a:srgbClr val="FFFF00"/>
                </a:solidFill>
              </a:rPr>
              <a:t>A</a:t>
            </a:r>
          </a:p>
        </p:txBody>
      </p:sp>
      <p:sp>
        <p:nvSpPr>
          <p:cNvPr id="6158" name="Larme 6157">
            <a:extLst>
              <a:ext uri="{FF2B5EF4-FFF2-40B4-BE49-F238E27FC236}">
                <a16:creationId xmlns:a16="http://schemas.microsoft.com/office/drawing/2014/main" id="{7C935C21-F17D-4AEB-8C98-66E04C87DF6B}"/>
              </a:ext>
            </a:extLst>
          </p:cNvPr>
          <p:cNvSpPr>
            <a:spLocks/>
          </p:cNvSpPr>
          <p:nvPr/>
        </p:nvSpPr>
        <p:spPr bwMode="auto">
          <a:xfrm rot="8100000">
            <a:off x="6828722" y="6789147"/>
            <a:ext cx="363711" cy="357770"/>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2400" b="1">
                <a:solidFill>
                  <a:srgbClr val="FFFF00"/>
                </a:solidFill>
              </a:rPr>
              <a:t>E</a:t>
            </a:r>
          </a:p>
        </p:txBody>
      </p:sp>
      <p:sp>
        <p:nvSpPr>
          <p:cNvPr id="6159" name="Larme 6158">
            <a:extLst>
              <a:ext uri="{FF2B5EF4-FFF2-40B4-BE49-F238E27FC236}">
                <a16:creationId xmlns:a16="http://schemas.microsoft.com/office/drawing/2014/main" id="{1DC9B6E3-C17E-45C7-AB79-4227BAB50FBC}"/>
              </a:ext>
            </a:extLst>
          </p:cNvPr>
          <p:cNvSpPr>
            <a:spLocks/>
          </p:cNvSpPr>
          <p:nvPr/>
        </p:nvSpPr>
        <p:spPr bwMode="auto">
          <a:xfrm rot="8100000">
            <a:off x="6251317" y="6520626"/>
            <a:ext cx="363712"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D</a:t>
            </a:r>
            <a:endParaRPr lang="fr-FR" sz="2400" b="1">
              <a:solidFill>
                <a:srgbClr val="FFFF00"/>
              </a:solidFill>
            </a:endParaRPr>
          </a:p>
        </p:txBody>
      </p:sp>
      <p:sp>
        <p:nvSpPr>
          <p:cNvPr id="6160" name="Larme 6159">
            <a:extLst>
              <a:ext uri="{FF2B5EF4-FFF2-40B4-BE49-F238E27FC236}">
                <a16:creationId xmlns:a16="http://schemas.microsoft.com/office/drawing/2014/main" id="{A25D02EE-72AB-406E-94C6-7304C44FF912}"/>
              </a:ext>
            </a:extLst>
          </p:cNvPr>
          <p:cNvSpPr>
            <a:spLocks/>
          </p:cNvSpPr>
          <p:nvPr/>
        </p:nvSpPr>
        <p:spPr bwMode="auto">
          <a:xfrm rot="8100000">
            <a:off x="5634775" y="6044727"/>
            <a:ext cx="363711" cy="353815"/>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C</a:t>
            </a:r>
            <a:endParaRPr lang="fr-FR" sz="2400" b="1">
              <a:solidFill>
                <a:srgbClr val="FFFF00"/>
              </a:solidFill>
            </a:endParaRPr>
          </a:p>
        </p:txBody>
      </p:sp>
      <p:sp>
        <p:nvSpPr>
          <p:cNvPr id="6161" name="Larme 6160">
            <a:extLst>
              <a:ext uri="{FF2B5EF4-FFF2-40B4-BE49-F238E27FC236}">
                <a16:creationId xmlns:a16="http://schemas.microsoft.com/office/drawing/2014/main" id="{CF313B32-F765-4AE7-BA10-89DF7B7937AE}"/>
              </a:ext>
            </a:extLst>
          </p:cNvPr>
          <p:cNvSpPr>
            <a:spLocks/>
          </p:cNvSpPr>
          <p:nvPr/>
        </p:nvSpPr>
        <p:spPr bwMode="auto">
          <a:xfrm rot="8100000">
            <a:off x="4347304" y="4842654"/>
            <a:ext cx="360000" cy="353814"/>
          </a:xfrm>
          <a:prstGeom prst="teardrop">
            <a:avLst/>
          </a:prstGeom>
          <a:solidFill>
            <a:schemeClr val="tx1"/>
          </a:solidFill>
          <a:ln w="9525" cap="flat" cmpd="sng" algn="ctr">
            <a:solidFill>
              <a:schemeClr val="bg1"/>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0" lang="fr-FR" sz="2400" b="1" i="0" u="none" strike="noStrike" kern="0" cap="none" spc="0" normalizeH="0" baseline="0" noProof="0">
                <a:ln>
                  <a:noFill/>
                </a:ln>
                <a:solidFill>
                  <a:srgbClr val="FFFF00"/>
                </a:solidFill>
                <a:effectLst/>
                <a:uLnTx/>
                <a:uFillTx/>
                <a:latin typeface="+mn-lt"/>
                <a:ea typeface="+mn-ea"/>
                <a:cs typeface="+mn-cs"/>
              </a:rPr>
              <a:t>B</a:t>
            </a:r>
            <a:endParaRPr lang="fr-FR" sz="2400" b="1">
              <a:solidFill>
                <a:srgbClr val="FFFF00"/>
              </a:solidFill>
            </a:endParaRPr>
          </a:p>
        </p:txBody>
      </p:sp>
      <p:sp>
        <p:nvSpPr>
          <p:cNvPr id="6162" name="Flèche : droite 6161">
            <a:extLst>
              <a:ext uri="{FF2B5EF4-FFF2-40B4-BE49-F238E27FC236}">
                <a16:creationId xmlns:a16="http://schemas.microsoft.com/office/drawing/2014/main" id="{76CF482B-82FB-91A3-C665-A604CB31E640}"/>
              </a:ext>
            </a:extLst>
          </p:cNvPr>
          <p:cNvSpPr/>
          <p:nvPr/>
        </p:nvSpPr>
        <p:spPr>
          <a:xfrm rot="2628293">
            <a:off x="5132995" y="167804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63" name="Flèche : droite 6162">
            <a:extLst>
              <a:ext uri="{FF2B5EF4-FFF2-40B4-BE49-F238E27FC236}">
                <a16:creationId xmlns:a16="http://schemas.microsoft.com/office/drawing/2014/main" id="{64760AA4-9770-2FBA-FEB6-0DBB4196CF61}"/>
              </a:ext>
            </a:extLst>
          </p:cNvPr>
          <p:cNvSpPr/>
          <p:nvPr/>
        </p:nvSpPr>
        <p:spPr>
          <a:xfrm rot="13396896">
            <a:off x="5313197" y="1432623"/>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4" name="Flèche : droite 6163">
            <a:extLst>
              <a:ext uri="{FF2B5EF4-FFF2-40B4-BE49-F238E27FC236}">
                <a16:creationId xmlns:a16="http://schemas.microsoft.com/office/drawing/2014/main" id="{58CEC5EC-5E9B-A11E-9ACC-9955A9D303A2}"/>
              </a:ext>
            </a:extLst>
          </p:cNvPr>
          <p:cNvSpPr/>
          <p:nvPr/>
        </p:nvSpPr>
        <p:spPr>
          <a:xfrm rot="18967360">
            <a:off x="5060975" y="461139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66" name="Flèche : droite 6165">
            <a:extLst>
              <a:ext uri="{FF2B5EF4-FFF2-40B4-BE49-F238E27FC236}">
                <a16:creationId xmlns:a16="http://schemas.microsoft.com/office/drawing/2014/main" id="{D8685921-09BA-4CC7-13B4-AE1FA8BBB847}"/>
              </a:ext>
            </a:extLst>
          </p:cNvPr>
          <p:cNvSpPr/>
          <p:nvPr/>
        </p:nvSpPr>
        <p:spPr>
          <a:xfrm rot="8112757">
            <a:off x="4930303" y="4406396"/>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8" name="Flèche : droite 6167">
            <a:extLst>
              <a:ext uri="{FF2B5EF4-FFF2-40B4-BE49-F238E27FC236}">
                <a16:creationId xmlns:a16="http://schemas.microsoft.com/office/drawing/2014/main" id="{A715111B-279A-6B3C-F82A-5C0539130F45}"/>
              </a:ext>
            </a:extLst>
          </p:cNvPr>
          <p:cNvSpPr/>
          <p:nvPr/>
        </p:nvSpPr>
        <p:spPr>
          <a:xfrm rot="8112757">
            <a:off x="6189214" y="5653674"/>
            <a:ext cx="28803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9" name="Flèche : droite 6168">
            <a:extLst>
              <a:ext uri="{FF2B5EF4-FFF2-40B4-BE49-F238E27FC236}">
                <a16:creationId xmlns:a16="http://schemas.microsoft.com/office/drawing/2014/main" id="{C99E807B-81E0-B2D4-1CB1-C45698624B94}"/>
              </a:ext>
            </a:extLst>
          </p:cNvPr>
          <p:cNvSpPr/>
          <p:nvPr/>
        </p:nvSpPr>
        <p:spPr>
          <a:xfrm rot="18967360">
            <a:off x="6844304" y="637022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71" name="Flèche : droite 6170">
            <a:extLst>
              <a:ext uri="{FF2B5EF4-FFF2-40B4-BE49-F238E27FC236}">
                <a16:creationId xmlns:a16="http://schemas.microsoft.com/office/drawing/2014/main" id="{D452F089-A5E1-522C-6EAC-F9521338487B}"/>
              </a:ext>
            </a:extLst>
          </p:cNvPr>
          <p:cNvSpPr/>
          <p:nvPr/>
        </p:nvSpPr>
        <p:spPr>
          <a:xfrm>
            <a:off x="7284815" y="682990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72" name="ZoneTexte 6171">
            <a:extLst>
              <a:ext uri="{FF2B5EF4-FFF2-40B4-BE49-F238E27FC236}">
                <a16:creationId xmlns:a16="http://schemas.microsoft.com/office/drawing/2014/main" id="{6F669B02-4F8A-34EB-2F89-65A4DB81DDEB}"/>
              </a:ext>
            </a:extLst>
          </p:cNvPr>
          <p:cNvSpPr txBox="1"/>
          <p:nvPr/>
        </p:nvSpPr>
        <p:spPr>
          <a:xfrm>
            <a:off x="5113420" y="1867820"/>
            <a:ext cx="569387"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120</a:t>
            </a:r>
          </a:p>
        </p:txBody>
      </p:sp>
      <p:sp>
        <p:nvSpPr>
          <p:cNvPr id="6173" name="ZoneTexte 6172">
            <a:extLst>
              <a:ext uri="{FF2B5EF4-FFF2-40B4-BE49-F238E27FC236}">
                <a16:creationId xmlns:a16="http://schemas.microsoft.com/office/drawing/2014/main" id="{F6069254-1C9B-5956-CB07-BF8A5927E4FF}"/>
              </a:ext>
            </a:extLst>
          </p:cNvPr>
          <p:cNvSpPr txBox="1"/>
          <p:nvPr/>
        </p:nvSpPr>
        <p:spPr>
          <a:xfrm>
            <a:off x="5544795" y="1510936"/>
            <a:ext cx="569387" cy="369332"/>
          </a:xfrm>
          <a:prstGeom prst="rect">
            <a:avLst/>
          </a:prstGeom>
          <a:noFill/>
        </p:spPr>
        <p:txBody>
          <a:bodyPr wrap="none" rtlCol="0">
            <a:spAutoFit/>
          </a:bodyPr>
          <a:lstStyle/>
          <a:p>
            <a:r>
              <a:rPr lang="fr-FR" sz="1800">
                <a:latin typeface="Century Gothic" panose="020B0502020202020204" pitchFamily="34" charset="0"/>
              </a:rPr>
              <a:t>195</a:t>
            </a:r>
          </a:p>
        </p:txBody>
      </p:sp>
      <p:sp>
        <p:nvSpPr>
          <p:cNvPr id="6174" name="ZoneTexte 6173">
            <a:extLst>
              <a:ext uri="{FF2B5EF4-FFF2-40B4-BE49-F238E27FC236}">
                <a16:creationId xmlns:a16="http://schemas.microsoft.com/office/drawing/2014/main" id="{90D34677-92B0-323F-5228-F38919419DEE}"/>
              </a:ext>
            </a:extLst>
          </p:cNvPr>
          <p:cNvSpPr txBox="1"/>
          <p:nvPr/>
        </p:nvSpPr>
        <p:spPr>
          <a:xfrm>
            <a:off x="4828199" y="4791832"/>
            <a:ext cx="441146"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91</a:t>
            </a:r>
          </a:p>
        </p:txBody>
      </p:sp>
      <p:sp>
        <p:nvSpPr>
          <p:cNvPr id="6175" name="ZoneTexte 6174">
            <a:extLst>
              <a:ext uri="{FF2B5EF4-FFF2-40B4-BE49-F238E27FC236}">
                <a16:creationId xmlns:a16="http://schemas.microsoft.com/office/drawing/2014/main" id="{65367747-EC82-60AE-B824-F9FC7D97533F}"/>
              </a:ext>
            </a:extLst>
          </p:cNvPr>
          <p:cNvSpPr txBox="1"/>
          <p:nvPr/>
        </p:nvSpPr>
        <p:spPr>
          <a:xfrm>
            <a:off x="5724406" y="5721122"/>
            <a:ext cx="569387" cy="369332"/>
          </a:xfrm>
          <a:prstGeom prst="rect">
            <a:avLst/>
          </a:prstGeom>
          <a:noFill/>
        </p:spPr>
        <p:txBody>
          <a:bodyPr wrap="none" rtlCol="0">
            <a:spAutoFit/>
          </a:bodyPr>
          <a:lstStyle/>
          <a:p>
            <a:r>
              <a:rPr lang="fr-FR" sz="1800">
                <a:latin typeface="Century Gothic" panose="020B0502020202020204" pitchFamily="34" charset="0"/>
              </a:rPr>
              <a:t>127</a:t>
            </a:r>
          </a:p>
        </p:txBody>
      </p:sp>
      <p:sp>
        <p:nvSpPr>
          <p:cNvPr id="6176" name="ZoneTexte 6175">
            <a:extLst>
              <a:ext uri="{FF2B5EF4-FFF2-40B4-BE49-F238E27FC236}">
                <a16:creationId xmlns:a16="http://schemas.microsoft.com/office/drawing/2014/main" id="{16DB5189-0F33-FB9C-CBBD-78D41308DA96}"/>
              </a:ext>
            </a:extLst>
          </p:cNvPr>
          <p:cNvSpPr txBox="1"/>
          <p:nvPr/>
        </p:nvSpPr>
        <p:spPr>
          <a:xfrm>
            <a:off x="6282804" y="6212557"/>
            <a:ext cx="569387"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138</a:t>
            </a:r>
          </a:p>
        </p:txBody>
      </p:sp>
      <p:sp>
        <p:nvSpPr>
          <p:cNvPr id="6177" name="ZoneTexte 6176">
            <a:extLst>
              <a:ext uri="{FF2B5EF4-FFF2-40B4-BE49-F238E27FC236}">
                <a16:creationId xmlns:a16="http://schemas.microsoft.com/office/drawing/2014/main" id="{21BA1720-BE54-5145-0704-2A4E3FB33964}"/>
              </a:ext>
            </a:extLst>
          </p:cNvPr>
          <p:cNvSpPr txBox="1"/>
          <p:nvPr/>
        </p:nvSpPr>
        <p:spPr>
          <a:xfrm>
            <a:off x="4548283" y="4478404"/>
            <a:ext cx="441146" cy="369332"/>
          </a:xfrm>
          <a:prstGeom prst="rect">
            <a:avLst/>
          </a:prstGeom>
          <a:noFill/>
        </p:spPr>
        <p:txBody>
          <a:bodyPr wrap="none" rtlCol="0">
            <a:spAutoFit/>
          </a:bodyPr>
          <a:lstStyle/>
          <a:p>
            <a:r>
              <a:rPr lang="fr-FR" sz="1800">
                <a:latin typeface="Century Gothic" panose="020B0502020202020204" pitchFamily="34" charset="0"/>
              </a:rPr>
              <a:t>19</a:t>
            </a:r>
          </a:p>
        </p:txBody>
      </p:sp>
      <p:sp>
        <p:nvSpPr>
          <p:cNvPr id="6178" name="ZoneTexte 6177">
            <a:extLst>
              <a:ext uri="{FF2B5EF4-FFF2-40B4-BE49-F238E27FC236}">
                <a16:creationId xmlns:a16="http://schemas.microsoft.com/office/drawing/2014/main" id="{96A913CB-1C1D-BBBD-763D-EB83D60E9A0F}"/>
              </a:ext>
            </a:extLst>
          </p:cNvPr>
          <p:cNvSpPr txBox="1"/>
          <p:nvPr/>
        </p:nvSpPr>
        <p:spPr>
          <a:xfrm>
            <a:off x="7152144" y="6944811"/>
            <a:ext cx="441146" cy="369332"/>
          </a:xfrm>
          <a:prstGeom prst="rect">
            <a:avLst/>
          </a:prstGeom>
          <a:noFill/>
        </p:spPr>
        <p:txBody>
          <a:bodyPr wrap="none" rtlCol="0">
            <a:spAutoFit/>
          </a:bodyPr>
          <a:lstStyle/>
          <a:p>
            <a:r>
              <a:rPr lang="fr-FR" sz="1800">
                <a:solidFill>
                  <a:srgbClr val="FF0000"/>
                </a:solidFill>
                <a:latin typeface="Century Gothic" panose="020B0502020202020204" pitchFamily="34" charset="0"/>
              </a:rPr>
              <a:t>21</a:t>
            </a:r>
          </a:p>
        </p:txBody>
      </p:sp>
      <p:sp>
        <p:nvSpPr>
          <p:cNvPr id="6180" name="Forme libre : forme 6179">
            <a:extLst>
              <a:ext uri="{FF2B5EF4-FFF2-40B4-BE49-F238E27FC236}">
                <a16:creationId xmlns:a16="http://schemas.microsoft.com/office/drawing/2014/main" id="{5239519E-79BA-D808-A710-2B94FF7BA1CB}"/>
              </a:ext>
            </a:extLst>
          </p:cNvPr>
          <p:cNvSpPr/>
          <p:nvPr/>
        </p:nvSpPr>
        <p:spPr>
          <a:xfrm flipV="1">
            <a:off x="6878098" y="3088480"/>
            <a:ext cx="1199071" cy="2280634"/>
          </a:xfrm>
          <a:custGeom>
            <a:avLst/>
            <a:gdLst>
              <a:gd name="connsiteX0" fmla="*/ 341925 w 752013"/>
              <a:gd name="connsiteY0" fmla="*/ 0 h 2168368"/>
              <a:gd name="connsiteX1" fmla="*/ 745963 w 752013"/>
              <a:gd name="connsiteY1" fmla="*/ 808074 h 2168368"/>
              <a:gd name="connsiteX2" fmla="*/ 65479 w 752013"/>
              <a:gd name="connsiteY2" fmla="*/ 2052083 h 2168368"/>
              <a:gd name="connsiteX3" fmla="*/ 65479 w 752013"/>
              <a:gd name="connsiteY3" fmla="*/ 2041451 h 2168368"/>
              <a:gd name="connsiteX0" fmla="*/ 1232262 w 1287959"/>
              <a:gd name="connsiteY0" fmla="*/ 0 h 5920395"/>
              <a:gd name="connsiteX1" fmla="*/ 745963 w 1287959"/>
              <a:gd name="connsiteY1" fmla="*/ 4560101 h 5920395"/>
              <a:gd name="connsiteX2" fmla="*/ 65479 w 1287959"/>
              <a:gd name="connsiteY2" fmla="*/ 5804110 h 5920395"/>
              <a:gd name="connsiteX3" fmla="*/ 65479 w 1287959"/>
              <a:gd name="connsiteY3" fmla="*/ 5793478 h 5920395"/>
              <a:gd name="connsiteX0" fmla="*/ 1232262 w 1545582"/>
              <a:gd name="connsiteY0" fmla="*/ 0 h 5920395"/>
              <a:gd name="connsiteX1" fmla="*/ 1467858 w 1545582"/>
              <a:gd name="connsiteY1" fmla="*/ 1504327 h 5920395"/>
              <a:gd name="connsiteX2" fmla="*/ 65479 w 1545582"/>
              <a:gd name="connsiteY2" fmla="*/ 5804110 h 5920395"/>
              <a:gd name="connsiteX3" fmla="*/ 65479 w 1545582"/>
              <a:gd name="connsiteY3" fmla="*/ 5793478 h 5920395"/>
              <a:gd name="connsiteX0" fmla="*/ 1844224 w 2157544"/>
              <a:gd name="connsiteY0" fmla="*/ 0 h 5812746"/>
              <a:gd name="connsiteX1" fmla="*/ 2079820 w 2157544"/>
              <a:gd name="connsiteY1" fmla="*/ 1504327 h 5812746"/>
              <a:gd name="connsiteX2" fmla="*/ 677441 w 2157544"/>
              <a:gd name="connsiteY2" fmla="*/ 5804110 h 5812746"/>
              <a:gd name="connsiteX3" fmla="*/ 3672 w 2157544"/>
              <a:gd name="connsiteY3" fmla="*/ 2370237 h 5812746"/>
              <a:gd name="connsiteX0" fmla="*/ 1842743 w 2123987"/>
              <a:gd name="connsiteY0" fmla="*/ 0 h 2439057"/>
              <a:gd name="connsiteX1" fmla="*/ 2078339 w 2123987"/>
              <a:gd name="connsiteY1" fmla="*/ 1504327 h 2439057"/>
              <a:gd name="connsiteX2" fmla="*/ 1121129 w 2123987"/>
              <a:gd name="connsiteY2" fmla="*/ 2264827 h 2439057"/>
              <a:gd name="connsiteX3" fmla="*/ 2191 w 2123987"/>
              <a:gd name="connsiteY3" fmla="*/ 2370237 h 2439057"/>
              <a:gd name="connsiteX0" fmla="*/ 1840552 w 2203094"/>
              <a:gd name="connsiteY0" fmla="*/ 0 h 2370237"/>
              <a:gd name="connsiteX1" fmla="*/ 2076148 w 2203094"/>
              <a:gd name="connsiteY1" fmla="*/ 1504327 h 2370237"/>
              <a:gd name="connsiteX2" fmla="*/ 0 w 2203094"/>
              <a:gd name="connsiteY2" fmla="*/ 2370237 h 2370237"/>
              <a:gd name="connsiteX0" fmla="*/ 914121 w 1209161"/>
              <a:gd name="connsiteY0" fmla="*/ 0 h 3666041"/>
              <a:gd name="connsiteX1" fmla="*/ 1149717 w 1209161"/>
              <a:gd name="connsiteY1" fmla="*/ 1504327 h 3666041"/>
              <a:gd name="connsiteX2" fmla="*/ 0 w 1209161"/>
              <a:gd name="connsiteY2" fmla="*/ 3666041 h 3666041"/>
              <a:gd name="connsiteX0" fmla="*/ 914121 w 1209161"/>
              <a:gd name="connsiteY0" fmla="*/ 0 h 3666041"/>
              <a:gd name="connsiteX1" fmla="*/ 1149717 w 1209161"/>
              <a:gd name="connsiteY1" fmla="*/ 1504327 h 3666041"/>
              <a:gd name="connsiteX2" fmla="*/ 0 w 1209161"/>
              <a:gd name="connsiteY2" fmla="*/ 3666041 h 3666041"/>
              <a:gd name="connsiteX0" fmla="*/ 914121 w 1199071"/>
              <a:gd name="connsiteY0" fmla="*/ 0 h 3666041"/>
              <a:gd name="connsiteX1" fmla="*/ 1149717 w 1199071"/>
              <a:gd name="connsiteY1" fmla="*/ 1504327 h 3666041"/>
              <a:gd name="connsiteX2" fmla="*/ 0 w 1199071"/>
              <a:gd name="connsiteY2" fmla="*/ 3666041 h 3666041"/>
            </a:gdLst>
            <a:ahLst/>
            <a:cxnLst>
              <a:cxn ang="0">
                <a:pos x="connsiteX0" y="connsiteY0"/>
              </a:cxn>
              <a:cxn ang="0">
                <a:pos x="connsiteX1" y="connsiteY1"/>
              </a:cxn>
              <a:cxn ang="0">
                <a:pos x="connsiteX2" y="connsiteY2"/>
              </a:cxn>
            </a:cxnLst>
            <a:rect l="l" t="t" r="r" b="b"/>
            <a:pathLst>
              <a:path w="1199071" h="3666041">
                <a:moveTo>
                  <a:pt x="914121" y="0"/>
                </a:moveTo>
                <a:cubicBezTo>
                  <a:pt x="1066988" y="329731"/>
                  <a:pt x="1302070" y="893320"/>
                  <a:pt x="1149717" y="1504327"/>
                </a:cubicBezTo>
                <a:cubicBezTo>
                  <a:pt x="997364" y="2115334"/>
                  <a:pt x="384405" y="2982793"/>
                  <a:pt x="0" y="3666041"/>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 forme 5">
            <a:extLst>
              <a:ext uri="{FF2B5EF4-FFF2-40B4-BE49-F238E27FC236}">
                <a16:creationId xmlns:a16="http://schemas.microsoft.com/office/drawing/2014/main" id="{AF8498D5-8B4F-93E0-A284-3EA2D62526A5}"/>
              </a:ext>
            </a:extLst>
          </p:cNvPr>
          <p:cNvSpPr/>
          <p:nvPr/>
        </p:nvSpPr>
        <p:spPr>
          <a:xfrm>
            <a:off x="5450305" y="3027845"/>
            <a:ext cx="1357907" cy="1363682"/>
          </a:xfrm>
          <a:custGeom>
            <a:avLst/>
            <a:gdLst>
              <a:gd name="connsiteX0" fmla="*/ 1299411 w 1320419"/>
              <a:gd name="connsiteY0" fmla="*/ 0 h 1275347"/>
              <a:gd name="connsiteX1" fmla="*/ 1143000 w 1320419"/>
              <a:gd name="connsiteY1" fmla="*/ 240632 h 1275347"/>
              <a:gd name="connsiteX2" fmla="*/ 0 w 1320419"/>
              <a:gd name="connsiteY2" fmla="*/ 1275347 h 1275347"/>
              <a:gd name="connsiteX3" fmla="*/ 0 w 1320419"/>
              <a:gd name="connsiteY3" fmla="*/ 1275347 h 1275347"/>
            </a:gdLst>
            <a:ahLst/>
            <a:cxnLst>
              <a:cxn ang="0">
                <a:pos x="connsiteX0" y="connsiteY0"/>
              </a:cxn>
              <a:cxn ang="0">
                <a:pos x="connsiteX1" y="connsiteY1"/>
              </a:cxn>
              <a:cxn ang="0">
                <a:pos x="connsiteX2" y="connsiteY2"/>
              </a:cxn>
              <a:cxn ang="0">
                <a:pos x="connsiteX3" y="connsiteY3"/>
              </a:cxn>
            </a:cxnLst>
            <a:rect l="l" t="t" r="r" b="b"/>
            <a:pathLst>
              <a:path w="1320419" h="1275347">
                <a:moveTo>
                  <a:pt x="1299411" y="0"/>
                </a:moveTo>
                <a:cubicBezTo>
                  <a:pt x="1329490" y="14037"/>
                  <a:pt x="1359569" y="28074"/>
                  <a:pt x="1143000" y="240632"/>
                </a:cubicBezTo>
                <a:cubicBezTo>
                  <a:pt x="926431" y="453190"/>
                  <a:pt x="0" y="1275347"/>
                  <a:pt x="0" y="1275347"/>
                </a:cubicBezTo>
                <a:lnTo>
                  <a:pt x="0" y="1275347"/>
                </a:lnTo>
              </a:path>
            </a:pathLst>
          </a:custGeom>
          <a:noFill/>
          <a:ln w="63500">
            <a:solidFill>
              <a:srgbClr val="FF0000"/>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 forme 6">
            <a:extLst>
              <a:ext uri="{FF2B5EF4-FFF2-40B4-BE49-F238E27FC236}">
                <a16:creationId xmlns:a16="http://schemas.microsoft.com/office/drawing/2014/main" id="{EA23F5F6-3705-AE69-5229-F4613A5E761D}"/>
              </a:ext>
            </a:extLst>
          </p:cNvPr>
          <p:cNvSpPr/>
          <p:nvPr/>
        </p:nvSpPr>
        <p:spPr>
          <a:xfrm flipV="1">
            <a:off x="6826547" y="3228106"/>
            <a:ext cx="860609" cy="1787339"/>
          </a:xfrm>
          <a:custGeom>
            <a:avLst/>
            <a:gdLst>
              <a:gd name="connsiteX0" fmla="*/ 341925 w 752013"/>
              <a:gd name="connsiteY0" fmla="*/ 0 h 2168368"/>
              <a:gd name="connsiteX1" fmla="*/ 745963 w 752013"/>
              <a:gd name="connsiteY1" fmla="*/ 808074 h 2168368"/>
              <a:gd name="connsiteX2" fmla="*/ 65479 w 752013"/>
              <a:gd name="connsiteY2" fmla="*/ 2052083 h 2168368"/>
              <a:gd name="connsiteX3" fmla="*/ 65479 w 752013"/>
              <a:gd name="connsiteY3" fmla="*/ 2041451 h 2168368"/>
              <a:gd name="connsiteX0" fmla="*/ 1232262 w 1287959"/>
              <a:gd name="connsiteY0" fmla="*/ 0 h 5920395"/>
              <a:gd name="connsiteX1" fmla="*/ 745963 w 1287959"/>
              <a:gd name="connsiteY1" fmla="*/ 4560101 h 5920395"/>
              <a:gd name="connsiteX2" fmla="*/ 65479 w 1287959"/>
              <a:gd name="connsiteY2" fmla="*/ 5804110 h 5920395"/>
              <a:gd name="connsiteX3" fmla="*/ 65479 w 1287959"/>
              <a:gd name="connsiteY3" fmla="*/ 5793478 h 5920395"/>
              <a:gd name="connsiteX0" fmla="*/ 1232262 w 1545582"/>
              <a:gd name="connsiteY0" fmla="*/ 0 h 5920395"/>
              <a:gd name="connsiteX1" fmla="*/ 1467858 w 1545582"/>
              <a:gd name="connsiteY1" fmla="*/ 1504327 h 5920395"/>
              <a:gd name="connsiteX2" fmla="*/ 65479 w 1545582"/>
              <a:gd name="connsiteY2" fmla="*/ 5804110 h 5920395"/>
              <a:gd name="connsiteX3" fmla="*/ 65479 w 1545582"/>
              <a:gd name="connsiteY3" fmla="*/ 5793478 h 5920395"/>
              <a:gd name="connsiteX0" fmla="*/ 1844224 w 2157544"/>
              <a:gd name="connsiteY0" fmla="*/ 0 h 5812746"/>
              <a:gd name="connsiteX1" fmla="*/ 2079820 w 2157544"/>
              <a:gd name="connsiteY1" fmla="*/ 1504327 h 5812746"/>
              <a:gd name="connsiteX2" fmla="*/ 677441 w 2157544"/>
              <a:gd name="connsiteY2" fmla="*/ 5804110 h 5812746"/>
              <a:gd name="connsiteX3" fmla="*/ 3672 w 2157544"/>
              <a:gd name="connsiteY3" fmla="*/ 2370237 h 5812746"/>
              <a:gd name="connsiteX0" fmla="*/ 1842743 w 2123987"/>
              <a:gd name="connsiteY0" fmla="*/ 0 h 2439057"/>
              <a:gd name="connsiteX1" fmla="*/ 2078339 w 2123987"/>
              <a:gd name="connsiteY1" fmla="*/ 1504327 h 2439057"/>
              <a:gd name="connsiteX2" fmla="*/ 1121129 w 2123987"/>
              <a:gd name="connsiteY2" fmla="*/ 2264827 h 2439057"/>
              <a:gd name="connsiteX3" fmla="*/ 2191 w 2123987"/>
              <a:gd name="connsiteY3" fmla="*/ 2370237 h 2439057"/>
              <a:gd name="connsiteX0" fmla="*/ 1840552 w 2203094"/>
              <a:gd name="connsiteY0" fmla="*/ 0 h 2370237"/>
              <a:gd name="connsiteX1" fmla="*/ 2076148 w 2203094"/>
              <a:gd name="connsiteY1" fmla="*/ 1504327 h 2370237"/>
              <a:gd name="connsiteX2" fmla="*/ 0 w 2203094"/>
              <a:gd name="connsiteY2" fmla="*/ 2370237 h 2370237"/>
              <a:gd name="connsiteX0" fmla="*/ 914121 w 1209161"/>
              <a:gd name="connsiteY0" fmla="*/ 0 h 3666041"/>
              <a:gd name="connsiteX1" fmla="*/ 1149717 w 1209161"/>
              <a:gd name="connsiteY1" fmla="*/ 1504327 h 3666041"/>
              <a:gd name="connsiteX2" fmla="*/ 0 w 1209161"/>
              <a:gd name="connsiteY2" fmla="*/ 3666041 h 3666041"/>
              <a:gd name="connsiteX0" fmla="*/ 914121 w 1209161"/>
              <a:gd name="connsiteY0" fmla="*/ 0 h 3666041"/>
              <a:gd name="connsiteX1" fmla="*/ 1149717 w 1209161"/>
              <a:gd name="connsiteY1" fmla="*/ 1504327 h 3666041"/>
              <a:gd name="connsiteX2" fmla="*/ 0 w 1209161"/>
              <a:gd name="connsiteY2" fmla="*/ 3666041 h 3666041"/>
              <a:gd name="connsiteX0" fmla="*/ 914121 w 1199071"/>
              <a:gd name="connsiteY0" fmla="*/ 0 h 3666041"/>
              <a:gd name="connsiteX1" fmla="*/ 1149717 w 1199071"/>
              <a:gd name="connsiteY1" fmla="*/ 1504327 h 3666041"/>
              <a:gd name="connsiteX2" fmla="*/ 0 w 1199071"/>
              <a:gd name="connsiteY2" fmla="*/ 3666041 h 3666041"/>
              <a:gd name="connsiteX0" fmla="*/ 456921 w 1156207"/>
              <a:gd name="connsiteY0" fmla="*/ 0 h 2873086"/>
              <a:gd name="connsiteX1" fmla="*/ 1149717 w 1156207"/>
              <a:gd name="connsiteY1" fmla="*/ 711372 h 2873086"/>
              <a:gd name="connsiteX2" fmla="*/ 0 w 1156207"/>
              <a:gd name="connsiteY2" fmla="*/ 2873086 h 2873086"/>
              <a:gd name="connsiteX0" fmla="*/ 456921 w 860609"/>
              <a:gd name="connsiteY0" fmla="*/ 0 h 2873086"/>
              <a:gd name="connsiteX1" fmla="*/ 848927 w 860609"/>
              <a:gd name="connsiteY1" fmla="*/ 1272243 h 2873086"/>
              <a:gd name="connsiteX2" fmla="*/ 0 w 860609"/>
              <a:gd name="connsiteY2" fmla="*/ 2873086 h 2873086"/>
            </a:gdLst>
            <a:ahLst/>
            <a:cxnLst>
              <a:cxn ang="0">
                <a:pos x="connsiteX0" y="connsiteY0"/>
              </a:cxn>
              <a:cxn ang="0">
                <a:pos x="connsiteX1" y="connsiteY1"/>
              </a:cxn>
              <a:cxn ang="0">
                <a:pos x="connsiteX2" y="connsiteY2"/>
              </a:cxn>
            </a:cxnLst>
            <a:rect l="l" t="t" r="r" b="b"/>
            <a:pathLst>
              <a:path w="860609" h="2873086">
                <a:moveTo>
                  <a:pt x="456921" y="0"/>
                </a:moveTo>
                <a:cubicBezTo>
                  <a:pt x="609788" y="329731"/>
                  <a:pt x="925080" y="793395"/>
                  <a:pt x="848927" y="1272243"/>
                </a:cubicBezTo>
                <a:cubicBezTo>
                  <a:pt x="772774" y="1751091"/>
                  <a:pt x="384405" y="2189838"/>
                  <a:pt x="0" y="2873086"/>
                </a:cubicBezTo>
              </a:path>
            </a:pathLst>
          </a:custGeom>
          <a:noFill/>
          <a:ln w="63500">
            <a:solidFill>
              <a:srgbClr val="FF0000"/>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B588EF2-9560-6FA5-3DB6-792A5458E30F}"/>
              </a:ext>
            </a:extLst>
          </p:cNvPr>
          <p:cNvSpPr txBox="1"/>
          <p:nvPr/>
        </p:nvSpPr>
        <p:spPr>
          <a:xfrm>
            <a:off x="7152144" y="3099600"/>
            <a:ext cx="441146" cy="369332"/>
          </a:xfrm>
          <a:prstGeom prst="rect">
            <a:avLst/>
          </a:prstGeom>
          <a:noFill/>
        </p:spPr>
        <p:txBody>
          <a:bodyPr wrap="none" rtlCol="0">
            <a:spAutoFit/>
          </a:bodyPr>
          <a:lstStyle/>
          <a:p>
            <a:r>
              <a:rPr lang="fr-FR" sz="1800" b="1">
                <a:solidFill>
                  <a:srgbClr val="FF0000"/>
                </a:solidFill>
                <a:latin typeface="Century Gothic" panose="020B0502020202020204" pitchFamily="34" charset="0"/>
              </a:rPr>
              <a:t>96</a:t>
            </a:r>
          </a:p>
        </p:txBody>
      </p:sp>
      <p:sp>
        <p:nvSpPr>
          <p:cNvPr id="4" name="ZoneTexte 3">
            <a:extLst>
              <a:ext uri="{FF2B5EF4-FFF2-40B4-BE49-F238E27FC236}">
                <a16:creationId xmlns:a16="http://schemas.microsoft.com/office/drawing/2014/main" id="{1DFFC458-28A9-1762-EBF3-978D32DBF304}"/>
              </a:ext>
            </a:extLst>
          </p:cNvPr>
          <p:cNvSpPr txBox="1"/>
          <p:nvPr/>
        </p:nvSpPr>
        <p:spPr>
          <a:xfrm>
            <a:off x="6429582" y="3437972"/>
            <a:ext cx="444352" cy="369332"/>
          </a:xfrm>
          <a:prstGeom prst="rect">
            <a:avLst/>
          </a:prstGeom>
          <a:noFill/>
        </p:spPr>
        <p:txBody>
          <a:bodyPr wrap="none" rtlCol="0">
            <a:spAutoFit/>
          </a:bodyPr>
          <a:lstStyle/>
          <a:p>
            <a:r>
              <a:rPr lang="fr-FR" sz="1800" b="1">
                <a:solidFill>
                  <a:srgbClr val="FF0000"/>
                </a:solidFill>
                <a:latin typeface="Century Gothic" panose="020B0502020202020204" pitchFamily="34" charset="0"/>
              </a:rPr>
              <a:t>83</a:t>
            </a:r>
          </a:p>
        </p:txBody>
      </p:sp>
      <p:sp>
        <p:nvSpPr>
          <p:cNvPr id="9" name="ZoneTexte 8">
            <a:extLst>
              <a:ext uri="{FF2B5EF4-FFF2-40B4-BE49-F238E27FC236}">
                <a16:creationId xmlns:a16="http://schemas.microsoft.com/office/drawing/2014/main" id="{D596F806-2A62-8AD8-676A-954474E28C97}"/>
              </a:ext>
            </a:extLst>
          </p:cNvPr>
          <p:cNvSpPr txBox="1"/>
          <p:nvPr/>
        </p:nvSpPr>
        <p:spPr>
          <a:xfrm>
            <a:off x="7184137" y="4341315"/>
            <a:ext cx="444352" cy="369332"/>
          </a:xfrm>
          <a:prstGeom prst="rect">
            <a:avLst/>
          </a:prstGeom>
          <a:noFill/>
        </p:spPr>
        <p:txBody>
          <a:bodyPr wrap="none" rtlCol="0">
            <a:spAutoFit/>
          </a:bodyPr>
          <a:lstStyle/>
          <a:p>
            <a:r>
              <a:rPr lang="fr-FR" sz="1800" b="1">
                <a:solidFill>
                  <a:srgbClr val="FF0000"/>
                </a:solidFill>
                <a:latin typeface="Century Gothic" panose="020B0502020202020204" pitchFamily="34" charset="0"/>
              </a:rPr>
              <a:t>91</a:t>
            </a:r>
          </a:p>
        </p:txBody>
      </p:sp>
      <p:sp>
        <p:nvSpPr>
          <p:cNvPr id="12" name="ZoneTexte 8">
            <a:extLst>
              <a:ext uri="{FF2B5EF4-FFF2-40B4-BE49-F238E27FC236}">
                <a16:creationId xmlns:a16="http://schemas.microsoft.com/office/drawing/2014/main" id="{C1AB1EB5-0237-1267-6EB3-19C06FB39B1B}"/>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2. Synthèse diagnostic</a:t>
            </a:r>
          </a:p>
          <a:p>
            <a:r>
              <a:rPr lang="fr-FR" altLang="fr-FR" sz="1400" dirty="0">
                <a:latin typeface="Century Gothic" panose="020B0502020202020204" pitchFamily="34" charset="0"/>
              </a:rPr>
              <a:t>2.2 Echanges &amp; Transit Le Camp des Lanciers 17h00-18h00 [</a:t>
            </a:r>
            <a:r>
              <a:rPr lang="fr-FR" altLang="fr-FR" sz="1400" dirty="0" err="1">
                <a:latin typeface="Century Gothic" panose="020B0502020202020204" pitchFamily="34" charset="0"/>
              </a:rPr>
              <a:t>Uvp</a:t>
            </a:r>
            <a:r>
              <a:rPr lang="fr-FR" altLang="fr-FR" sz="1400" dirty="0">
                <a:latin typeface="Century Gothic" panose="020B0502020202020204" pitchFamily="34" charset="0"/>
              </a:rPr>
              <a:t>]</a:t>
            </a:r>
          </a:p>
        </p:txBody>
      </p:sp>
    </p:spTree>
    <p:extLst>
      <p:ext uri="{BB962C8B-B14F-4D97-AF65-F5344CB8AC3E}">
        <p14:creationId xmlns:p14="http://schemas.microsoft.com/office/powerpoint/2010/main" val="279072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5238EEF-87B0-4006-B51C-C7C2588F8D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747" y="902934"/>
            <a:ext cx="1649134" cy="529589"/>
          </a:xfrm>
          <a:prstGeom prst="rect">
            <a:avLst/>
          </a:prstGeom>
        </p:spPr>
      </p:pic>
      <p:cxnSp>
        <p:nvCxnSpPr>
          <p:cNvPr id="5" name="Connecteur droit 4">
            <a:extLst>
              <a:ext uri="{FF2B5EF4-FFF2-40B4-BE49-F238E27FC236}">
                <a16:creationId xmlns:a16="http://schemas.microsoft.com/office/drawing/2014/main" id="{E9565160-3D5C-44B6-831A-AB119E46A244}"/>
              </a:ext>
            </a:extLst>
          </p:cNvPr>
          <p:cNvCxnSpPr>
            <a:cxnSpLocks/>
          </p:cNvCxnSpPr>
          <p:nvPr/>
        </p:nvCxnSpPr>
        <p:spPr>
          <a:xfrm>
            <a:off x="8374493" y="70"/>
            <a:ext cx="0" cy="75611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C2491B1-F25D-4475-A698-AF4AF0BC038B}"/>
              </a:ext>
            </a:extLst>
          </p:cNvPr>
          <p:cNvSpPr txBox="1"/>
          <p:nvPr/>
        </p:nvSpPr>
        <p:spPr>
          <a:xfrm>
            <a:off x="2600236" y="3502277"/>
            <a:ext cx="5771249" cy="523298"/>
          </a:xfrm>
          <a:prstGeom prst="rect">
            <a:avLst/>
          </a:prstGeom>
          <a:noFill/>
        </p:spPr>
        <p:txBody>
          <a:bodyPr wrap="square">
            <a:spAutoFit/>
          </a:bodyPr>
          <a:lstStyle/>
          <a:p>
            <a:pPr algn="r" defTabSz="950526">
              <a:defRPr/>
            </a:pPr>
            <a:r>
              <a:rPr lang="fr-FR" altLang="fr-FR" sz="2800" dirty="0">
                <a:latin typeface="Century Gothic" panose="020B0502020202020204" pitchFamily="34" charset="0"/>
              </a:rPr>
              <a:t>3. Modélisation</a:t>
            </a:r>
            <a:endParaRPr lang="fr-FR" altLang="fr-FR" sz="2000" dirty="0">
              <a:latin typeface="Century Gothic" panose="020B0502020202020204" pitchFamily="34" charset="0"/>
            </a:endParaRPr>
          </a:p>
        </p:txBody>
      </p:sp>
      <p:sp>
        <p:nvSpPr>
          <p:cNvPr id="6" name="Espace réservé du numéro de diapositive 5">
            <a:extLst>
              <a:ext uri="{FF2B5EF4-FFF2-40B4-BE49-F238E27FC236}">
                <a16:creationId xmlns:a16="http://schemas.microsoft.com/office/drawing/2014/main" id="{83E18334-E99C-456D-B8DA-3D86CD755C20}"/>
              </a:ext>
            </a:extLst>
          </p:cNvPr>
          <p:cNvSpPr txBox="1">
            <a:spLocks/>
          </p:cNvSpPr>
          <p:nvPr/>
        </p:nvSpPr>
        <p:spPr bwMode="auto">
          <a:xfrm>
            <a:off x="843112" y="6936049"/>
            <a:ext cx="9007177"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197" dirty="0">
                <a:latin typeface="Century Gothic" panose="020B0502020202020204" pitchFamily="34" charset="0"/>
              </a:rPr>
              <a:t>CPEV – Comptages Projets Etudes Voirie</a:t>
            </a:r>
          </a:p>
        </p:txBody>
      </p:sp>
    </p:spTree>
    <p:extLst>
      <p:ext uri="{BB962C8B-B14F-4D97-AF65-F5344CB8AC3E}">
        <p14:creationId xmlns:p14="http://schemas.microsoft.com/office/powerpoint/2010/main" val="280577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A0A1D42-6773-9ACD-C47F-879343C8FA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55" r="10073"/>
          <a:stretch/>
        </p:blipFill>
        <p:spPr>
          <a:xfrm>
            <a:off x="161820" y="1261963"/>
            <a:ext cx="5310000" cy="5037337"/>
          </a:xfrm>
          <a:prstGeom prst="rect">
            <a:avLst/>
          </a:prstGeom>
          <a:ln>
            <a:solidFill>
              <a:schemeClr val="tx1"/>
            </a:solidFill>
          </a:ln>
        </p:spPr>
      </p:pic>
      <p:sp>
        <p:nvSpPr>
          <p:cNvPr id="27" name="ZoneTexte 8">
            <a:extLst>
              <a:ext uri="{FF2B5EF4-FFF2-40B4-BE49-F238E27FC236}">
                <a16:creationId xmlns:a16="http://schemas.microsoft.com/office/drawing/2014/main" id="{B0BF7BA2-AEB2-2C91-4554-DE21218BCCBC}"/>
              </a:ext>
            </a:extLst>
          </p:cNvPr>
          <p:cNvSpPr txBox="1">
            <a:spLocks noChangeArrowheads="1"/>
          </p:cNvSpPr>
          <p:nvPr/>
        </p:nvSpPr>
        <p:spPr bwMode="auto">
          <a:xfrm>
            <a:off x="1" y="-1775"/>
            <a:ext cx="1069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3. Modélisation</a:t>
            </a:r>
          </a:p>
        </p:txBody>
      </p:sp>
      <p:sp>
        <p:nvSpPr>
          <p:cNvPr id="28" name="ZoneTexte 8">
            <a:extLst>
              <a:ext uri="{FF2B5EF4-FFF2-40B4-BE49-F238E27FC236}">
                <a16:creationId xmlns:a16="http://schemas.microsoft.com/office/drawing/2014/main" id="{7CF65925-7863-D6B6-6DA0-6ACD96C9BAEA}"/>
              </a:ext>
            </a:extLst>
          </p:cNvPr>
          <p:cNvSpPr txBox="1">
            <a:spLocks noChangeArrowheads="1"/>
          </p:cNvSpPr>
          <p:nvPr/>
        </p:nvSpPr>
        <p:spPr bwMode="auto">
          <a:xfrm>
            <a:off x="1" y="272176"/>
            <a:ext cx="10693401" cy="3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400" dirty="0">
                <a:latin typeface="Century Gothic" panose="020B0502020202020204" pitchFamily="34" charset="0"/>
              </a:rPr>
              <a:t>3.1 Calage de l’heure de pointe du matin à l’état initial</a:t>
            </a:r>
          </a:p>
        </p:txBody>
      </p:sp>
      <p:sp>
        <p:nvSpPr>
          <p:cNvPr id="9" name="Rectangle 8">
            <a:extLst>
              <a:ext uri="{FF2B5EF4-FFF2-40B4-BE49-F238E27FC236}">
                <a16:creationId xmlns:a16="http://schemas.microsoft.com/office/drawing/2014/main" id="{CC7D30AF-8360-4BD6-A0F9-66C9EB8C96E0}"/>
              </a:ext>
            </a:extLst>
          </p:cNvPr>
          <p:cNvSpPr/>
          <p:nvPr/>
        </p:nvSpPr>
        <p:spPr>
          <a:xfrm>
            <a:off x="116781" y="1276904"/>
            <a:ext cx="1600467"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HPM</a:t>
            </a:r>
          </a:p>
          <a:p>
            <a:pPr algn="ctr">
              <a:lnSpc>
                <a:spcPct val="90000"/>
              </a:lnSpc>
            </a:pPr>
            <a:r>
              <a:rPr lang="fr-FR" sz="1368" b="1" dirty="0">
                <a:latin typeface="Century Gothic" panose="020B0502020202020204" pitchFamily="34" charset="0"/>
              </a:rPr>
              <a:t>08H00 – 09H00</a:t>
            </a:r>
          </a:p>
        </p:txBody>
      </p:sp>
      <p:pic>
        <p:nvPicPr>
          <p:cNvPr id="17" name="Image 16">
            <a:extLst>
              <a:ext uri="{FF2B5EF4-FFF2-40B4-BE49-F238E27FC236}">
                <a16:creationId xmlns:a16="http://schemas.microsoft.com/office/drawing/2014/main" id="{CF83CD90-2DC8-45C9-DE14-186357E154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0059" y="1334557"/>
            <a:ext cx="432665" cy="471124"/>
          </a:xfrm>
          <a:prstGeom prst="rect">
            <a:avLst/>
          </a:prstGeom>
        </p:spPr>
      </p:pic>
      <p:grpSp>
        <p:nvGrpSpPr>
          <p:cNvPr id="2" name="Groupe 1">
            <a:extLst>
              <a:ext uri="{FF2B5EF4-FFF2-40B4-BE49-F238E27FC236}">
                <a16:creationId xmlns:a16="http://schemas.microsoft.com/office/drawing/2014/main" id="{B221FBA7-089E-644D-086C-7AE542FDC39F}"/>
              </a:ext>
            </a:extLst>
          </p:cNvPr>
          <p:cNvGrpSpPr/>
          <p:nvPr/>
        </p:nvGrpSpPr>
        <p:grpSpPr>
          <a:xfrm>
            <a:off x="224058" y="5042878"/>
            <a:ext cx="1336694" cy="1215232"/>
            <a:chOff x="22418" y="6072720"/>
            <a:chExt cx="1336496" cy="1215052"/>
          </a:xfrm>
        </p:grpSpPr>
        <p:sp>
          <p:nvSpPr>
            <p:cNvPr id="3" name="Rectangle 2">
              <a:extLst>
                <a:ext uri="{FF2B5EF4-FFF2-40B4-BE49-F238E27FC236}">
                  <a16:creationId xmlns:a16="http://schemas.microsoft.com/office/drawing/2014/main" id="{BC7207C0-2992-0D50-BA24-F542E388CA75}"/>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 coins arrondis 3">
              <a:extLst>
                <a:ext uri="{FF2B5EF4-FFF2-40B4-BE49-F238E27FC236}">
                  <a16:creationId xmlns:a16="http://schemas.microsoft.com/office/drawing/2014/main" id="{3118C085-2431-13B1-C463-7CDF9249B638}"/>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6" name="ZoneTexte 5">
              <a:extLst>
                <a:ext uri="{FF2B5EF4-FFF2-40B4-BE49-F238E27FC236}">
                  <a16:creationId xmlns:a16="http://schemas.microsoft.com/office/drawing/2014/main" id="{90506A0C-6976-F656-6E72-5AE1E1CF400A}"/>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7" name="ZoneTexte 6">
              <a:extLst>
                <a:ext uri="{FF2B5EF4-FFF2-40B4-BE49-F238E27FC236}">
                  <a16:creationId xmlns:a16="http://schemas.microsoft.com/office/drawing/2014/main" id="{3A02722A-73BE-489D-CA40-7AF66DDF0626}"/>
                </a:ext>
              </a:extLst>
            </p:cNvPr>
            <p:cNvSpPr txBox="1"/>
            <p:nvPr/>
          </p:nvSpPr>
          <p:spPr>
            <a:xfrm>
              <a:off x="672791" y="6848645"/>
              <a:ext cx="677468" cy="231923"/>
            </a:xfrm>
            <a:prstGeom prst="rect">
              <a:avLst/>
            </a:prstGeom>
            <a:noFill/>
          </p:spPr>
          <p:txBody>
            <a:bodyPr wrap="square" rtlCol="0">
              <a:spAutoFit/>
            </a:bodyPr>
            <a:lstStyle/>
            <a:p>
              <a:pPr algn="ctr"/>
              <a:r>
                <a:rPr lang="fr-FR" sz="907" b="1" dirty="0"/>
                <a:t>300 - 399</a:t>
              </a:r>
            </a:p>
          </p:txBody>
        </p:sp>
        <p:sp>
          <p:nvSpPr>
            <p:cNvPr id="8" name="ZoneTexte 7">
              <a:extLst>
                <a:ext uri="{FF2B5EF4-FFF2-40B4-BE49-F238E27FC236}">
                  <a16:creationId xmlns:a16="http://schemas.microsoft.com/office/drawing/2014/main" id="{AD8B649C-E76B-3E17-AADC-A36802DBFFB5}"/>
                </a:ext>
              </a:extLst>
            </p:cNvPr>
            <p:cNvSpPr txBox="1"/>
            <p:nvPr/>
          </p:nvSpPr>
          <p:spPr>
            <a:xfrm>
              <a:off x="675313" y="6701171"/>
              <a:ext cx="672422" cy="231889"/>
            </a:xfrm>
            <a:prstGeom prst="rect">
              <a:avLst/>
            </a:prstGeom>
            <a:noFill/>
          </p:spPr>
          <p:txBody>
            <a:bodyPr wrap="square" rtlCol="0">
              <a:spAutoFit/>
            </a:bodyPr>
            <a:lstStyle/>
            <a:p>
              <a:pPr algn="ctr"/>
              <a:r>
                <a:rPr lang="fr-FR" sz="907" b="1" dirty="0"/>
                <a:t>200 - 299</a:t>
              </a:r>
            </a:p>
          </p:txBody>
        </p:sp>
        <p:sp>
          <p:nvSpPr>
            <p:cNvPr id="10" name="ZoneTexte 9">
              <a:extLst>
                <a:ext uri="{FF2B5EF4-FFF2-40B4-BE49-F238E27FC236}">
                  <a16:creationId xmlns:a16="http://schemas.microsoft.com/office/drawing/2014/main" id="{6D692830-39B0-DDAA-5F64-FF092B1B37B0}"/>
                </a:ext>
              </a:extLst>
            </p:cNvPr>
            <p:cNvSpPr txBox="1"/>
            <p:nvPr/>
          </p:nvSpPr>
          <p:spPr>
            <a:xfrm>
              <a:off x="672791" y="6552508"/>
              <a:ext cx="677468" cy="231889"/>
            </a:xfrm>
            <a:prstGeom prst="rect">
              <a:avLst/>
            </a:prstGeom>
            <a:noFill/>
          </p:spPr>
          <p:txBody>
            <a:bodyPr wrap="square" rtlCol="0">
              <a:spAutoFit/>
            </a:bodyPr>
            <a:lstStyle/>
            <a:p>
              <a:pPr algn="ctr"/>
              <a:r>
                <a:rPr lang="fr-FR" sz="907" b="1" dirty="0"/>
                <a:t>100 - 199</a:t>
              </a:r>
            </a:p>
          </p:txBody>
        </p:sp>
        <p:sp>
          <p:nvSpPr>
            <p:cNvPr id="20" name="ZoneTexte 19">
              <a:extLst>
                <a:ext uri="{FF2B5EF4-FFF2-40B4-BE49-F238E27FC236}">
                  <a16:creationId xmlns:a16="http://schemas.microsoft.com/office/drawing/2014/main" id="{9C2AA259-310B-9052-2F2E-4D07F2A09B16}"/>
                </a:ext>
              </a:extLst>
            </p:cNvPr>
            <p:cNvSpPr txBox="1"/>
            <p:nvPr/>
          </p:nvSpPr>
          <p:spPr>
            <a:xfrm>
              <a:off x="685008" y="6402105"/>
              <a:ext cx="653034" cy="231923"/>
            </a:xfrm>
            <a:prstGeom prst="rect">
              <a:avLst/>
            </a:prstGeom>
            <a:noFill/>
          </p:spPr>
          <p:txBody>
            <a:bodyPr wrap="square" rtlCol="0">
              <a:spAutoFit/>
            </a:bodyPr>
            <a:lstStyle/>
            <a:p>
              <a:pPr algn="ctr"/>
              <a:r>
                <a:rPr lang="fr-FR" sz="907" b="1" dirty="0"/>
                <a:t>50 - 99</a:t>
              </a:r>
            </a:p>
          </p:txBody>
        </p:sp>
        <p:sp>
          <p:nvSpPr>
            <p:cNvPr id="21" name="ZoneTexte 20">
              <a:extLst>
                <a:ext uri="{FF2B5EF4-FFF2-40B4-BE49-F238E27FC236}">
                  <a16:creationId xmlns:a16="http://schemas.microsoft.com/office/drawing/2014/main" id="{E6CA61F7-359D-89B6-40B3-3DBCBA2B78C9}"/>
                </a:ext>
              </a:extLst>
            </p:cNvPr>
            <p:cNvSpPr txBox="1"/>
            <p:nvPr/>
          </p:nvSpPr>
          <p:spPr>
            <a:xfrm>
              <a:off x="685008" y="6267996"/>
              <a:ext cx="653034" cy="231923"/>
            </a:xfrm>
            <a:prstGeom prst="rect">
              <a:avLst/>
            </a:prstGeom>
            <a:noFill/>
          </p:spPr>
          <p:txBody>
            <a:bodyPr wrap="square" rtlCol="0">
              <a:spAutoFit/>
            </a:bodyPr>
            <a:lstStyle/>
            <a:p>
              <a:pPr algn="ctr"/>
              <a:r>
                <a:rPr lang="fr-FR" sz="907" b="1" dirty="0"/>
                <a:t>1 - 49</a:t>
              </a:r>
            </a:p>
          </p:txBody>
        </p:sp>
        <p:sp>
          <p:nvSpPr>
            <p:cNvPr id="23" name="Rectangle : coins arrondis 22">
              <a:extLst>
                <a:ext uri="{FF2B5EF4-FFF2-40B4-BE49-F238E27FC236}">
                  <a16:creationId xmlns:a16="http://schemas.microsoft.com/office/drawing/2014/main" id="{0E1B7198-7D28-4A89-1FEB-5F6C2B1C2DB3}"/>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4" name="Rectangle : coins arrondis 23">
              <a:extLst>
                <a:ext uri="{FF2B5EF4-FFF2-40B4-BE49-F238E27FC236}">
                  <a16:creationId xmlns:a16="http://schemas.microsoft.com/office/drawing/2014/main" id="{F96C607D-335F-6485-4307-3122F4012B89}"/>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1" name="Rectangle : coins arrondis 40">
              <a:extLst>
                <a:ext uri="{FF2B5EF4-FFF2-40B4-BE49-F238E27FC236}">
                  <a16:creationId xmlns:a16="http://schemas.microsoft.com/office/drawing/2014/main" id="{662D3A61-BC80-99FB-EF9B-EFECF431820F}"/>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2" name="Rectangle : coins arrondis 41">
              <a:extLst>
                <a:ext uri="{FF2B5EF4-FFF2-40B4-BE49-F238E27FC236}">
                  <a16:creationId xmlns:a16="http://schemas.microsoft.com/office/drawing/2014/main" id="{0725AC65-50D8-45A7-E341-A161E5F7709C}"/>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3" name="Rectangle : coins arrondis 42">
              <a:extLst>
                <a:ext uri="{FF2B5EF4-FFF2-40B4-BE49-F238E27FC236}">
                  <a16:creationId xmlns:a16="http://schemas.microsoft.com/office/drawing/2014/main" id="{B2C8D948-9C34-6C08-34AE-A43294C7F55F}"/>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4" name="ZoneTexte 43">
              <a:extLst>
                <a:ext uri="{FF2B5EF4-FFF2-40B4-BE49-F238E27FC236}">
                  <a16:creationId xmlns:a16="http://schemas.microsoft.com/office/drawing/2014/main" id="{1B523203-702C-166E-BCE3-6D99CD8BF118}"/>
                </a:ext>
              </a:extLst>
            </p:cNvPr>
            <p:cNvSpPr txBox="1"/>
            <p:nvPr/>
          </p:nvSpPr>
          <p:spPr>
            <a:xfrm>
              <a:off x="672791"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grpSp>
        <p:nvGrpSpPr>
          <p:cNvPr id="14" name="Groupe 13">
            <a:extLst>
              <a:ext uri="{FF2B5EF4-FFF2-40B4-BE49-F238E27FC236}">
                <a16:creationId xmlns:a16="http://schemas.microsoft.com/office/drawing/2014/main" id="{B22C19F0-A879-96E2-90B5-FF9403F67B89}"/>
              </a:ext>
            </a:extLst>
          </p:cNvPr>
          <p:cNvGrpSpPr/>
          <p:nvPr/>
        </p:nvGrpSpPr>
        <p:grpSpPr>
          <a:xfrm>
            <a:off x="6282804" y="120093"/>
            <a:ext cx="3823787" cy="7321076"/>
            <a:chOff x="420339" y="1380717"/>
            <a:chExt cx="3823787" cy="7321076"/>
          </a:xfrm>
        </p:grpSpPr>
        <p:grpSp>
          <p:nvGrpSpPr>
            <p:cNvPr id="18" name="Groupe 17">
              <a:extLst>
                <a:ext uri="{FF2B5EF4-FFF2-40B4-BE49-F238E27FC236}">
                  <a16:creationId xmlns:a16="http://schemas.microsoft.com/office/drawing/2014/main" id="{20C083FA-8838-787F-B930-C77F73C3A793}"/>
                </a:ext>
              </a:extLst>
            </p:cNvPr>
            <p:cNvGrpSpPr/>
            <p:nvPr/>
          </p:nvGrpSpPr>
          <p:grpSpPr>
            <a:xfrm>
              <a:off x="420339" y="5126858"/>
              <a:ext cx="3823787" cy="3574935"/>
              <a:chOff x="420339" y="5093305"/>
              <a:chExt cx="3823787" cy="3574935"/>
            </a:xfrm>
          </p:grpSpPr>
          <p:pic>
            <p:nvPicPr>
              <p:cNvPr id="26" name="Image 25">
                <a:extLst>
                  <a:ext uri="{FF2B5EF4-FFF2-40B4-BE49-F238E27FC236}">
                    <a16:creationId xmlns:a16="http://schemas.microsoft.com/office/drawing/2014/main" id="{701D749B-F776-95A0-B341-F424A361BF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339" y="5093305"/>
                <a:ext cx="3823787" cy="3574935"/>
              </a:xfrm>
              <a:prstGeom prst="rect">
                <a:avLst/>
              </a:prstGeom>
              <a:ln>
                <a:solidFill>
                  <a:schemeClr val="tx1"/>
                </a:solidFill>
              </a:ln>
            </p:spPr>
          </p:pic>
          <p:sp>
            <p:nvSpPr>
              <p:cNvPr id="29" name="Rectangle 28">
                <a:extLst>
                  <a:ext uri="{FF2B5EF4-FFF2-40B4-BE49-F238E27FC236}">
                    <a16:creationId xmlns:a16="http://schemas.microsoft.com/office/drawing/2014/main" id="{022B6CCF-4DF2-5D7B-97AE-1E1C84DC2C70}"/>
                  </a:ext>
                </a:extLst>
              </p:cNvPr>
              <p:cNvSpPr/>
              <p:nvPr/>
            </p:nvSpPr>
            <p:spPr>
              <a:xfrm>
                <a:off x="420339" y="5093305"/>
                <a:ext cx="1541173"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HPM</a:t>
                </a:r>
              </a:p>
              <a:p>
                <a:pPr algn="ctr">
                  <a:lnSpc>
                    <a:spcPct val="90000"/>
                  </a:lnSpc>
                </a:pPr>
                <a:r>
                  <a:rPr lang="fr-FR" sz="1100" b="1" dirty="0">
                    <a:latin typeface="Century Gothic" panose="020B0502020202020204" pitchFamily="34" charset="0"/>
                  </a:rPr>
                  <a:t>08h10</a:t>
                </a:r>
              </a:p>
            </p:txBody>
          </p:sp>
        </p:grpSp>
        <p:grpSp>
          <p:nvGrpSpPr>
            <p:cNvPr id="19" name="Groupe 18">
              <a:extLst>
                <a:ext uri="{FF2B5EF4-FFF2-40B4-BE49-F238E27FC236}">
                  <a16:creationId xmlns:a16="http://schemas.microsoft.com/office/drawing/2014/main" id="{58EB663E-88F8-5679-7394-0AFC0BB529AA}"/>
                </a:ext>
              </a:extLst>
            </p:cNvPr>
            <p:cNvGrpSpPr/>
            <p:nvPr/>
          </p:nvGrpSpPr>
          <p:grpSpPr>
            <a:xfrm>
              <a:off x="420339" y="1380717"/>
              <a:ext cx="3823787" cy="3648668"/>
              <a:chOff x="420339" y="1413375"/>
              <a:chExt cx="3823787" cy="3648668"/>
            </a:xfrm>
          </p:grpSpPr>
          <p:pic>
            <p:nvPicPr>
              <p:cNvPr id="22" name="Image 21">
                <a:extLst>
                  <a:ext uri="{FF2B5EF4-FFF2-40B4-BE49-F238E27FC236}">
                    <a16:creationId xmlns:a16="http://schemas.microsoft.com/office/drawing/2014/main" id="{C0EF7F4C-799A-BD9E-29B8-1BCEC73F87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0339" y="1413375"/>
                <a:ext cx="3823787" cy="3648668"/>
              </a:xfrm>
              <a:prstGeom prst="rect">
                <a:avLst/>
              </a:prstGeom>
              <a:ln>
                <a:solidFill>
                  <a:schemeClr val="tx1"/>
                </a:solidFill>
              </a:ln>
            </p:spPr>
          </p:pic>
          <p:sp>
            <p:nvSpPr>
              <p:cNvPr id="25" name="Rectangle 24">
                <a:extLst>
                  <a:ext uri="{FF2B5EF4-FFF2-40B4-BE49-F238E27FC236}">
                    <a16:creationId xmlns:a16="http://schemas.microsoft.com/office/drawing/2014/main" id="{B9B3E03E-2873-072B-05E8-9704FED28D89}"/>
                  </a:ext>
                </a:extLst>
              </p:cNvPr>
              <p:cNvSpPr/>
              <p:nvPr/>
            </p:nvSpPr>
            <p:spPr>
              <a:xfrm>
                <a:off x="420339" y="1413375"/>
                <a:ext cx="1541173"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HPM</a:t>
                </a:r>
              </a:p>
              <a:p>
                <a:pPr algn="ctr">
                  <a:lnSpc>
                    <a:spcPct val="90000"/>
                  </a:lnSpc>
                </a:pPr>
                <a:r>
                  <a:rPr lang="fr-FR" sz="1100" b="1" dirty="0">
                    <a:latin typeface="Century Gothic" panose="020B0502020202020204" pitchFamily="34" charset="0"/>
                  </a:rPr>
                  <a:t>08h03</a:t>
                </a:r>
              </a:p>
            </p:txBody>
          </p:sp>
        </p:grpSp>
      </p:grpSp>
    </p:spTree>
    <p:extLst>
      <p:ext uri="{BB962C8B-B14F-4D97-AF65-F5344CB8AC3E}">
        <p14:creationId xmlns:p14="http://schemas.microsoft.com/office/powerpoint/2010/main" val="326703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8">
            <a:extLst>
              <a:ext uri="{FF2B5EF4-FFF2-40B4-BE49-F238E27FC236}">
                <a16:creationId xmlns:a16="http://schemas.microsoft.com/office/drawing/2014/main" id="{B0BF7BA2-AEB2-2C91-4554-DE21218BCCBC}"/>
              </a:ext>
            </a:extLst>
          </p:cNvPr>
          <p:cNvSpPr txBox="1">
            <a:spLocks noChangeArrowheads="1"/>
          </p:cNvSpPr>
          <p:nvPr/>
        </p:nvSpPr>
        <p:spPr bwMode="auto">
          <a:xfrm>
            <a:off x="1" y="-1775"/>
            <a:ext cx="1069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3. Modélisation</a:t>
            </a:r>
          </a:p>
        </p:txBody>
      </p:sp>
      <p:sp>
        <p:nvSpPr>
          <p:cNvPr id="28" name="ZoneTexte 8">
            <a:extLst>
              <a:ext uri="{FF2B5EF4-FFF2-40B4-BE49-F238E27FC236}">
                <a16:creationId xmlns:a16="http://schemas.microsoft.com/office/drawing/2014/main" id="{7CF65925-7863-D6B6-6DA0-6ACD96C9BAEA}"/>
              </a:ext>
            </a:extLst>
          </p:cNvPr>
          <p:cNvSpPr txBox="1">
            <a:spLocks noChangeArrowheads="1"/>
          </p:cNvSpPr>
          <p:nvPr/>
        </p:nvSpPr>
        <p:spPr bwMode="auto">
          <a:xfrm>
            <a:off x="1" y="272176"/>
            <a:ext cx="10693401" cy="3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400" dirty="0">
                <a:latin typeface="Century Gothic" panose="020B0502020202020204" pitchFamily="34" charset="0"/>
              </a:rPr>
              <a:t>3.2 Calage de l’heure de pointe du soir à l’état initial</a:t>
            </a:r>
          </a:p>
        </p:txBody>
      </p:sp>
      <p:grpSp>
        <p:nvGrpSpPr>
          <p:cNvPr id="17" name="Groupe 16">
            <a:extLst>
              <a:ext uri="{FF2B5EF4-FFF2-40B4-BE49-F238E27FC236}">
                <a16:creationId xmlns:a16="http://schemas.microsoft.com/office/drawing/2014/main" id="{049A83D1-DAD6-3FEA-1549-581F67CFBC03}"/>
              </a:ext>
            </a:extLst>
          </p:cNvPr>
          <p:cNvGrpSpPr/>
          <p:nvPr/>
        </p:nvGrpSpPr>
        <p:grpSpPr>
          <a:xfrm>
            <a:off x="0" y="1219413"/>
            <a:ext cx="5479356" cy="5066871"/>
            <a:chOff x="83368" y="1219413"/>
            <a:chExt cx="5479356" cy="5066871"/>
          </a:xfrm>
        </p:grpSpPr>
        <p:pic>
          <p:nvPicPr>
            <p:cNvPr id="12" name="Image 11">
              <a:extLst>
                <a:ext uri="{FF2B5EF4-FFF2-40B4-BE49-F238E27FC236}">
                  <a16:creationId xmlns:a16="http://schemas.microsoft.com/office/drawing/2014/main" id="{BAE19FAD-3FCA-2C59-93FF-C2AE079BAE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10" b="650"/>
            <a:stretch/>
          </p:blipFill>
          <p:spPr>
            <a:xfrm>
              <a:off x="182140" y="1274978"/>
              <a:ext cx="5310000" cy="5011306"/>
            </a:xfrm>
            <a:prstGeom prst="rect">
              <a:avLst/>
            </a:prstGeom>
            <a:ln>
              <a:solidFill>
                <a:schemeClr val="tx1"/>
              </a:solidFill>
            </a:ln>
          </p:spPr>
        </p:pic>
        <p:sp>
          <p:nvSpPr>
            <p:cNvPr id="9" name="Rectangle 8">
              <a:extLst>
                <a:ext uri="{FF2B5EF4-FFF2-40B4-BE49-F238E27FC236}">
                  <a16:creationId xmlns:a16="http://schemas.microsoft.com/office/drawing/2014/main" id="{CC7D30AF-8360-4BD6-A0F9-66C9EB8C96E0}"/>
                </a:ext>
              </a:extLst>
            </p:cNvPr>
            <p:cNvSpPr/>
            <p:nvPr/>
          </p:nvSpPr>
          <p:spPr>
            <a:xfrm>
              <a:off x="83368" y="1219413"/>
              <a:ext cx="164247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HPS</a:t>
              </a:r>
            </a:p>
            <a:p>
              <a:pPr algn="ctr">
                <a:lnSpc>
                  <a:spcPct val="90000"/>
                </a:lnSpc>
              </a:pPr>
              <a:r>
                <a:rPr lang="fr-FR" sz="1368" b="1" dirty="0">
                  <a:latin typeface="Century Gothic" panose="020B0502020202020204" pitchFamily="34" charset="0"/>
                </a:rPr>
                <a:t>17H00 – 18H00</a:t>
              </a:r>
            </a:p>
          </p:txBody>
        </p:sp>
        <p:grpSp>
          <p:nvGrpSpPr>
            <p:cNvPr id="2" name="Groupe 1">
              <a:extLst>
                <a:ext uri="{FF2B5EF4-FFF2-40B4-BE49-F238E27FC236}">
                  <a16:creationId xmlns:a16="http://schemas.microsoft.com/office/drawing/2014/main" id="{66CA9E31-F0BE-E8D3-8675-625487E39A4B}"/>
                </a:ext>
              </a:extLst>
            </p:cNvPr>
            <p:cNvGrpSpPr/>
            <p:nvPr/>
          </p:nvGrpSpPr>
          <p:grpSpPr>
            <a:xfrm>
              <a:off x="235081" y="5044068"/>
              <a:ext cx="1336694" cy="1215232"/>
              <a:chOff x="3954381" y="6080388"/>
              <a:chExt cx="1336694" cy="1215232"/>
            </a:xfrm>
          </p:grpSpPr>
          <p:sp>
            <p:nvSpPr>
              <p:cNvPr id="5" name="Rectangle 4">
                <a:extLst>
                  <a:ext uri="{FF2B5EF4-FFF2-40B4-BE49-F238E27FC236}">
                    <a16:creationId xmlns:a16="http://schemas.microsoft.com/office/drawing/2014/main" id="{0D347FF1-EA29-57E1-3DB6-F5BA88F55919}"/>
                  </a:ext>
                </a:extLst>
              </p:cNvPr>
              <p:cNvSpPr/>
              <p:nvPr/>
            </p:nvSpPr>
            <p:spPr>
              <a:xfrm>
                <a:off x="3954381" y="6100425"/>
                <a:ext cx="1336694" cy="119519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74CE5EBE-5ABE-165F-307E-06A73AB716FA}"/>
                  </a:ext>
                </a:extLst>
              </p:cNvPr>
              <p:cNvSpPr/>
              <p:nvPr/>
            </p:nvSpPr>
            <p:spPr>
              <a:xfrm rot="10800000" flipV="1">
                <a:off x="4030826" y="6300435"/>
                <a:ext cx="602119" cy="130640"/>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5" name="ZoneTexte 14">
                <a:extLst>
                  <a:ext uri="{FF2B5EF4-FFF2-40B4-BE49-F238E27FC236}">
                    <a16:creationId xmlns:a16="http://schemas.microsoft.com/office/drawing/2014/main" id="{E86844EF-DDCB-2D85-BCCF-C1C3008249DC}"/>
                  </a:ext>
                </a:extLst>
              </p:cNvPr>
              <p:cNvSpPr txBox="1"/>
              <p:nvPr/>
            </p:nvSpPr>
            <p:spPr>
              <a:xfrm>
                <a:off x="4011914" y="6080388"/>
                <a:ext cx="826540" cy="259789"/>
              </a:xfrm>
              <a:prstGeom prst="rect">
                <a:avLst/>
              </a:prstGeom>
              <a:noFill/>
            </p:spPr>
            <p:txBody>
              <a:bodyPr wrap="square" rtlCol="0">
                <a:spAutoFit/>
              </a:bodyPr>
              <a:lstStyle/>
              <a:p>
                <a:r>
                  <a:rPr lang="fr-FR" sz="1088" dirty="0"/>
                  <a:t>Légende :</a:t>
                </a:r>
              </a:p>
            </p:txBody>
          </p:sp>
          <p:sp>
            <p:nvSpPr>
              <p:cNvPr id="18" name="ZoneTexte 17">
                <a:extLst>
                  <a:ext uri="{FF2B5EF4-FFF2-40B4-BE49-F238E27FC236}">
                    <a16:creationId xmlns:a16="http://schemas.microsoft.com/office/drawing/2014/main" id="{603C9B37-6B1A-4334-0D96-5F916F02D643}"/>
                  </a:ext>
                </a:extLst>
              </p:cNvPr>
              <p:cNvSpPr txBox="1"/>
              <p:nvPr/>
            </p:nvSpPr>
            <p:spPr>
              <a:xfrm>
                <a:off x="4590021" y="6856428"/>
                <a:ext cx="677568" cy="231957"/>
              </a:xfrm>
              <a:prstGeom prst="rect">
                <a:avLst/>
              </a:prstGeom>
              <a:noFill/>
            </p:spPr>
            <p:txBody>
              <a:bodyPr wrap="square" rtlCol="0">
                <a:spAutoFit/>
              </a:bodyPr>
              <a:lstStyle/>
              <a:p>
                <a:pPr algn="ctr"/>
                <a:r>
                  <a:rPr lang="fr-FR" sz="907" b="1" dirty="0"/>
                  <a:t>300 - 399</a:t>
                </a:r>
              </a:p>
            </p:txBody>
          </p:sp>
          <p:sp>
            <p:nvSpPr>
              <p:cNvPr id="22" name="ZoneTexte 21">
                <a:extLst>
                  <a:ext uri="{FF2B5EF4-FFF2-40B4-BE49-F238E27FC236}">
                    <a16:creationId xmlns:a16="http://schemas.microsoft.com/office/drawing/2014/main" id="{4BBCDF5D-A15F-42F3-DD42-6886228F911B}"/>
                  </a:ext>
                </a:extLst>
              </p:cNvPr>
              <p:cNvSpPr txBox="1"/>
              <p:nvPr/>
            </p:nvSpPr>
            <p:spPr>
              <a:xfrm>
                <a:off x="4575192" y="6708932"/>
                <a:ext cx="707226" cy="231923"/>
              </a:xfrm>
              <a:prstGeom prst="rect">
                <a:avLst/>
              </a:prstGeom>
              <a:noFill/>
            </p:spPr>
            <p:txBody>
              <a:bodyPr wrap="square" rtlCol="0">
                <a:spAutoFit/>
              </a:bodyPr>
              <a:lstStyle/>
              <a:p>
                <a:pPr algn="ctr"/>
                <a:r>
                  <a:rPr lang="fr-FR" sz="907" b="1" dirty="0"/>
                  <a:t>200 - 299</a:t>
                </a:r>
              </a:p>
            </p:txBody>
          </p:sp>
          <p:sp>
            <p:nvSpPr>
              <p:cNvPr id="34" name="ZoneTexte 33">
                <a:extLst>
                  <a:ext uri="{FF2B5EF4-FFF2-40B4-BE49-F238E27FC236}">
                    <a16:creationId xmlns:a16="http://schemas.microsoft.com/office/drawing/2014/main" id="{93CF21DB-360D-EEE3-0E5C-4F719AFCD65E}"/>
                  </a:ext>
                </a:extLst>
              </p:cNvPr>
              <p:cNvSpPr txBox="1"/>
              <p:nvPr/>
            </p:nvSpPr>
            <p:spPr>
              <a:xfrm>
                <a:off x="4578778" y="6560247"/>
                <a:ext cx="700054" cy="231923"/>
              </a:xfrm>
              <a:prstGeom prst="rect">
                <a:avLst/>
              </a:prstGeom>
              <a:noFill/>
            </p:spPr>
            <p:txBody>
              <a:bodyPr wrap="square" rtlCol="0">
                <a:spAutoFit/>
              </a:bodyPr>
              <a:lstStyle/>
              <a:p>
                <a:pPr algn="ctr"/>
                <a:r>
                  <a:rPr lang="fr-FR" sz="907" b="1" dirty="0"/>
                  <a:t>100 - 199</a:t>
                </a:r>
              </a:p>
            </p:txBody>
          </p:sp>
          <p:sp>
            <p:nvSpPr>
              <p:cNvPr id="35" name="ZoneTexte 34">
                <a:extLst>
                  <a:ext uri="{FF2B5EF4-FFF2-40B4-BE49-F238E27FC236}">
                    <a16:creationId xmlns:a16="http://schemas.microsoft.com/office/drawing/2014/main" id="{9AC95DC1-C818-4720-3012-8C0F543E4417}"/>
                  </a:ext>
                </a:extLst>
              </p:cNvPr>
              <p:cNvSpPr txBox="1"/>
              <p:nvPr/>
            </p:nvSpPr>
            <p:spPr>
              <a:xfrm>
                <a:off x="4602240" y="6409822"/>
                <a:ext cx="653131" cy="231957"/>
              </a:xfrm>
              <a:prstGeom prst="rect">
                <a:avLst/>
              </a:prstGeom>
              <a:noFill/>
            </p:spPr>
            <p:txBody>
              <a:bodyPr wrap="square" rtlCol="0">
                <a:spAutoFit/>
              </a:bodyPr>
              <a:lstStyle/>
              <a:p>
                <a:pPr algn="ctr"/>
                <a:r>
                  <a:rPr lang="fr-FR" sz="907" b="1" dirty="0"/>
                  <a:t>50 - 99</a:t>
                </a:r>
              </a:p>
            </p:txBody>
          </p:sp>
          <p:sp>
            <p:nvSpPr>
              <p:cNvPr id="36" name="ZoneTexte 35">
                <a:extLst>
                  <a:ext uri="{FF2B5EF4-FFF2-40B4-BE49-F238E27FC236}">
                    <a16:creationId xmlns:a16="http://schemas.microsoft.com/office/drawing/2014/main" id="{933F5EBC-5F8C-8E0A-53A7-F4BE653A16F5}"/>
                  </a:ext>
                </a:extLst>
              </p:cNvPr>
              <p:cNvSpPr txBox="1"/>
              <p:nvPr/>
            </p:nvSpPr>
            <p:spPr>
              <a:xfrm>
                <a:off x="4602240" y="6275693"/>
                <a:ext cx="653131" cy="231957"/>
              </a:xfrm>
              <a:prstGeom prst="rect">
                <a:avLst/>
              </a:prstGeom>
              <a:noFill/>
            </p:spPr>
            <p:txBody>
              <a:bodyPr wrap="square" rtlCol="0">
                <a:spAutoFit/>
              </a:bodyPr>
              <a:lstStyle/>
              <a:p>
                <a:pPr algn="ctr"/>
                <a:r>
                  <a:rPr lang="fr-FR" sz="907" b="1" dirty="0"/>
                  <a:t>1 - 49</a:t>
                </a:r>
              </a:p>
            </p:txBody>
          </p:sp>
          <p:sp>
            <p:nvSpPr>
              <p:cNvPr id="37" name="Rectangle : coins arrondis 36">
                <a:extLst>
                  <a:ext uri="{FF2B5EF4-FFF2-40B4-BE49-F238E27FC236}">
                    <a16:creationId xmlns:a16="http://schemas.microsoft.com/office/drawing/2014/main" id="{40F8C2DE-B726-62E8-27D8-1F835BF692C7}"/>
                  </a:ext>
                </a:extLst>
              </p:cNvPr>
              <p:cNvSpPr/>
              <p:nvPr/>
            </p:nvSpPr>
            <p:spPr>
              <a:xfrm rot="10800000" flipV="1">
                <a:off x="4030825" y="6597688"/>
                <a:ext cx="602119" cy="130640"/>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Rectangle : coins arrondis 37">
                <a:extLst>
                  <a:ext uri="{FF2B5EF4-FFF2-40B4-BE49-F238E27FC236}">
                    <a16:creationId xmlns:a16="http://schemas.microsoft.com/office/drawing/2014/main" id="{D6D4E2F4-2976-E778-6E7A-ACC6814E8E7A}"/>
                  </a:ext>
                </a:extLst>
              </p:cNvPr>
              <p:cNvSpPr/>
              <p:nvPr/>
            </p:nvSpPr>
            <p:spPr>
              <a:xfrm rot="10800000" flipV="1">
                <a:off x="4030825" y="6446901"/>
                <a:ext cx="602119" cy="130640"/>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9" name="Rectangle : coins arrondis 38">
                <a:extLst>
                  <a:ext uri="{FF2B5EF4-FFF2-40B4-BE49-F238E27FC236}">
                    <a16:creationId xmlns:a16="http://schemas.microsoft.com/office/drawing/2014/main" id="{A8EC3BAB-C44D-9206-EF0A-A28D90BCE5B7}"/>
                  </a:ext>
                </a:extLst>
              </p:cNvPr>
              <p:cNvSpPr/>
              <p:nvPr/>
            </p:nvSpPr>
            <p:spPr>
              <a:xfrm rot="10800000" flipV="1">
                <a:off x="4030825" y="6898847"/>
                <a:ext cx="602119" cy="130640"/>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0" name="Rectangle : coins arrondis 39">
                <a:extLst>
                  <a:ext uri="{FF2B5EF4-FFF2-40B4-BE49-F238E27FC236}">
                    <a16:creationId xmlns:a16="http://schemas.microsoft.com/office/drawing/2014/main" id="{3E7C86D2-FC80-6845-0BCF-F636C7CF85D1}"/>
                  </a:ext>
                </a:extLst>
              </p:cNvPr>
              <p:cNvSpPr/>
              <p:nvPr/>
            </p:nvSpPr>
            <p:spPr>
              <a:xfrm rot="10800000" flipV="1">
                <a:off x="4030825" y="6748061"/>
                <a:ext cx="602119" cy="130640"/>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3" name="Rectangle : coins arrondis 12">
                <a:extLst>
                  <a:ext uri="{FF2B5EF4-FFF2-40B4-BE49-F238E27FC236}">
                    <a16:creationId xmlns:a16="http://schemas.microsoft.com/office/drawing/2014/main" id="{4B3E7E26-9D1B-423D-2228-77BC2255E72F}"/>
                  </a:ext>
                </a:extLst>
              </p:cNvPr>
              <p:cNvSpPr/>
              <p:nvPr/>
            </p:nvSpPr>
            <p:spPr>
              <a:xfrm rot="10800000" flipV="1">
                <a:off x="4030825" y="7043102"/>
                <a:ext cx="602119" cy="130640"/>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6" name="ZoneTexte 15">
                <a:extLst>
                  <a:ext uri="{FF2B5EF4-FFF2-40B4-BE49-F238E27FC236}">
                    <a16:creationId xmlns:a16="http://schemas.microsoft.com/office/drawing/2014/main" id="{A0EDE689-5575-5AE4-EC5C-0D5C2301CBD7}"/>
                  </a:ext>
                </a:extLst>
              </p:cNvPr>
              <p:cNvSpPr txBox="1"/>
              <p:nvPr/>
            </p:nvSpPr>
            <p:spPr>
              <a:xfrm>
                <a:off x="4590021" y="7010719"/>
                <a:ext cx="677568" cy="231957"/>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pic>
          <p:nvPicPr>
            <p:cNvPr id="23" name="Image 22">
              <a:extLst>
                <a:ext uri="{FF2B5EF4-FFF2-40B4-BE49-F238E27FC236}">
                  <a16:creationId xmlns:a16="http://schemas.microsoft.com/office/drawing/2014/main" id="{85C92660-78C1-F8FC-8493-011031EF64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0059" y="1304077"/>
              <a:ext cx="432665" cy="471124"/>
            </a:xfrm>
            <a:prstGeom prst="rect">
              <a:avLst/>
            </a:prstGeom>
          </p:spPr>
        </p:pic>
      </p:grpSp>
      <p:grpSp>
        <p:nvGrpSpPr>
          <p:cNvPr id="14" name="Groupe 13">
            <a:extLst>
              <a:ext uri="{FF2B5EF4-FFF2-40B4-BE49-F238E27FC236}">
                <a16:creationId xmlns:a16="http://schemas.microsoft.com/office/drawing/2014/main" id="{E6619D89-9F3B-B7AE-45AF-7426762717D3}"/>
              </a:ext>
            </a:extLst>
          </p:cNvPr>
          <p:cNvGrpSpPr/>
          <p:nvPr/>
        </p:nvGrpSpPr>
        <p:grpSpPr>
          <a:xfrm>
            <a:off x="6132012" y="73924"/>
            <a:ext cx="3823200" cy="7413414"/>
            <a:chOff x="5809933" y="108223"/>
            <a:chExt cx="3823200" cy="7413414"/>
          </a:xfrm>
        </p:grpSpPr>
        <p:pic>
          <p:nvPicPr>
            <p:cNvPr id="4" name="Image 3">
              <a:extLst>
                <a:ext uri="{FF2B5EF4-FFF2-40B4-BE49-F238E27FC236}">
                  <a16:creationId xmlns:a16="http://schemas.microsoft.com/office/drawing/2014/main" id="{3BCBDB23-9A97-A7B5-2582-218115B2D9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09933" y="108223"/>
              <a:ext cx="3823200" cy="3663908"/>
            </a:xfrm>
            <a:prstGeom prst="rect">
              <a:avLst/>
            </a:prstGeom>
          </p:spPr>
        </p:pic>
        <p:sp>
          <p:nvSpPr>
            <p:cNvPr id="7" name="Rectangle 6">
              <a:extLst>
                <a:ext uri="{FF2B5EF4-FFF2-40B4-BE49-F238E27FC236}">
                  <a16:creationId xmlns:a16="http://schemas.microsoft.com/office/drawing/2014/main" id="{C9E587DB-56DB-97CA-4DE1-942B00A415B8}"/>
                </a:ext>
              </a:extLst>
            </p:cNvPr>
            <p:cNvSpPr/>
            <p:nvPr/>
          </p:nvSpPr>
          <p:spPr>
            <a:xfrm>
              <a:off x="5809933" y="108223"/>
              <a:ext cx="1446085"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HPS</a:t>
              </a:r>
            </a:p>
            <a:p>
              <a:pPr algn="ctr">
                <a:lnSpc>
                  <a:spcPct val="90000"/>
                </a:lnSpc>
              </a:pPr>
              <a:r>
                <a:rPr lang="fr-FR" sz="1100" b="1" dirty="0">
                  <a:latin typeface="Century Gothic" panose="020B0502020202020204" pitchFamily="34" charset="0"/>
                </a:rPr>
                <a:t>17h32</a:t>
              </a:r>
            </a:p>
          </p:txBody>
        </p:sp>
        <p:pic>
          <p:nvPicPr>
            <p:cNvPr id="8" name="Image 7">
              <a:extLst>
                <a:ext uri="{FF2B5EF4-FFF2-40B4-BE49-F238E27FC236}">
                  <a16:creationId xmlns:a16="http://schemas.microsoft.com/office/drawing/2014/main" id="{2EDA24A4-A2E5-BB5F-8715-DD68FAE331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09933" y="3852639"/>
              <a:ext cx="3823200" cy="3668998"/>
            </a:xfrm>
            <a:prstGeom prst="rect">
              <a:avLst/>
            </a:prstGeom>
          </p:spPr>
        </p:pic>
        <p:sp>
          <p:nvSpPr>
            <p:cNvPr id="10" name="Rectangle 9">
              <a:extLst>
                <a:ext uri="{FF2B5EF4-FFF2-40B4-BE49-F238E27FC236}">
                  <a16:creationId xmlns:a16="http://schemas.microsoft.com/office/drawing/2014/main" id="{9C583989-D7F6-F3AA-262A-EF22196F3467}"/>
                </a:ext>
              </a:extLst>
            </p:cNvPr>
            <p:cNvSpPr/>
            <p:nvPr/>
          </p:nvSpPr>
          <p:spPr>
            <a:xfrm>
              <a:off x="5809933" y="3852639"/>
              <a:ext cx="1446085"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HPS</a:t>
              </a:r>
            </a:p>
            <a:p>
              <a:pPr algn="ctr">
                <a:lnSpc>
                  <a:spcPct val="90000"/>
                </a:lnSpc>
              </a:pPr>
              <a:r>
                <a:rPr lang="fr-FR" sz="1100" b="1" dirty="0">
                  <a:latin typeface="Century Gothic" panose="020B0502020202020204" pitchFamily="34" charset="0"/>
                </a:rPr>
                <a:t>17h41</a:t>
              </a:r>
            </a:p>
          </p:txBody>
        </p:sp>
      </p:grpSp>
    </p:spTree>
    <p:extLst>
      <p:ext uri="{BB962C8B-B14F-4D97-AF65-F5344CB8AC3E}">
        <p14:creationId xmlns:p14="http://schemas.microsoft.com/office/powerpoint/2010/main" val="330581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8">
            <a:extLst>
              <a:ext uri="{FF2B5EF4-FFF2-40B4-BE49-F238E27FC236}">
                <a16:creationId xmlns:a16="http://schemas.microsoft.com/office/drawing/2014/main" id="{A8FEA02D-1608-44AF-64D7-053B55380A69}"/>
              </a:ext>
            </a:extLst>
          </p:cNvPr>
          <p:cNvSpPr txBox="1">
            <a:spLocks noChangeArrowheads="1"/>
          </p:cNvSpPr>
          <p:nvPr/>
        </p:nvSpPr>
        <p:spPr bwMode="auto">
          <a:xfrm>
            <a:off x="1" y="-1775"/>
            <a:ext cx="1069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3. Modélisation</a:t>
            </a:r>
          </a:p>
        </p:txBody>
      </p:sp>
      <p:sp>
        <p:nvSpPr>
          <p:cNvPr id="9" name="ZoneTexte 8">
            <a:extLst>
              <a:ext uri="{FF2B5EF4-FFF2-40B4-BE49-F238E27FC236}">
                <a16:creationId xmlns:a16="http://schemas.microsoft.com/office/drawing/2014/main" id="{3A703D72-7561-56E0-1607-A0AB9C54C37D}"/>
              </a:ext>
            </a:extLst>
          </p:cNvPr>
          <p:cNvSpPr txBox="1">
            <a:spLocks noChangeArrowheads="1"/>
          </p:cNvSpPr>
          <p:nvPr/>
        </p:nvSpPr>
        <p:spPr bwMode="auto">
          <a:xfrm>
            <a:off x="1" y="272176"/>
            <a:ext cx="10693401" cy="3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400" dirty="0">
                <a:latin typeface="Century Gothic" panose="020B0502020202020204" pitchFamily="34" charset="0"/>
              </a:rPr>
              <a:t>3.3 Simulation file de l’eau</a:t>
            </a:r>
          </a:p>
        </p:txBody>
      </p:sp>
      <p:grpSp>
        <p:nvGrpSpPr>
          <p:cNvPr id="42" name="Groupe 41">
            <a:extLst>
              <a:ext uri="{FF2B5EF4-FFF2-40B4-BE49-F238E27FC236}">
                <a16:creationId xmlns:a16="http://schemas.microsoft.com/office/drawing/2014/main" id="{E4AF0595-59C4-C2B6-B909-50E0AFAAFE6F}"/>
              </a:ext>
            </a:extLst>
          </p:cNvPr>
          <p:cNvGrpSpPr/>
          <p:nvPr/>
        </p:nvGrpSpPr>
        <p:grpSpPr>
          <a:xfrm>
            <a:off x="1026220" y="1332359"/>
            <a:ext cx="4042261" cy="5351724"/>
            <a:chOff x="3884126" y="1618552"/>
            <a:chExt cx="4042261" cy="5351724"/>
          </a:xfrm>
        </p:grpSpPr>
        <p:pic>
          <p:nvPicPr>
            <p:cNvPr id="3" name="Image 2">
              <a:extLst>
                <a:ext uri="{FF2B5EF4-FFF2-40B4-BE49-F238E27FC236}">
                  <a16:creationId xmlns:a16="http://schemas.microsoft.com/office/drawing/2014/main" id="{F04C2002-E344-6D0E-D242-DEB7B200E231}"/>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3884126" y="2073535"/>
              <a:ext cx="4042261" cy="4896741"/>
            </a:xfrm>
            <a:prstGeom prst="rect">
              <a:avLst/>
            </a:prstGeom>
            <a:ln>
              <a:solidFill>
                <a:schemeClr val="tx1"/>
              </a:solidFill>
            </a:ln>
          </p:spPr>
        </p:pic>
        <p:sp>
          <p:nvSpPr>
            <p:cNvPr id="10" name="ZoneTexte 9">
              <a:extLst>
                <a:ext uri="{FF2B5EF4-FFF2-40B4-BE49-F238E27FC236}">
                  <a16:creationId xmlns:a16="http://schemas.microsoft.com/office/drawing/2014/main" id="{6C981965-5942-C5AB-9032-6F1E83B6929B}"/>
                </a:ext>
              </a:extLst>
            </p:cNvPr>
            <p:cNvSpPr txBox="1"/>
            <p:nvPr/>
          </p:nvSpPr>
          <p:spPr>
            <a:xfrm>
              <a:off x="3884126" y="1618552"/>
              <a:ext cx="4042260" cy="461665"/>
            </a:xfrm>
            <a:prstGeom prst="rect">
              <a:avLst/>
            </a:prstGeom>
            <a:noFill/>
          </p:spPr>
          <p:txBody>
            <a:bodyPr wrap="square" rtlCol="0">
              <a:spAutoFit/>
            </a:bodyPr>
            <a:lstStyle/>
            <a:p>
              <a:pPr algn="ctr"/>
              <a:r>
                <a:rPr lang="fr-FR" sz="1200" dirty="0"/>
                <a:t>Impact du plan de circulation sur trafics référence HPM – HPS pour les scénario SFE</a:t>
              </a:r>
            </a:p>
          </p:txBody>
        </p:sp>
        <p:sp>
          <p:nvSpPr>
            <p:cNvPr id="11" name="Forme libre : forme 10">
              <a:extLst>
                <a:ext uri="{FF2B5EF4-FFF2-40B4-BE49-F238E27FC236}">
                  <a16:creationId xmlns:a16="http://schemas.microsoft.com/office/drawing/2014/main" id="{0E420EBC-771B-19C1-97E8-0936ECD5C009}"/>
                </a:ext>
              </a:extLst>
            </p:cNvPr>
            <p:cNvSpPr/>
            <p:nvPr/>
          </p:nvSpPr>
          <p:spPr>
            <a:xfrm>
              <a:off x="4183228" y="3605370"/>
              <a:ext cx="3119215" cy="2469734"/>
            </a:xfrm>
            <a:custGeom>
              <a:avLst/>
              <a:gdLst>
                <a:gd name="connsiteX0" fmla="*/ 0 w 3119215"/>
                <a:gd name="connsiteY0" fmla="*/ 0 h 2469734"/>
                <a:gd name="connsiteX1" fmla="*/ 820396 w 3119215"/>
                <a:gd name="connsiteY1" fmla="*/ 222190 h 2469734"/>
                <a:gd name="connsiteX2" fmla="*/ 3119215 w 3119215"/>
                <a:gd name="connsiteY2" fmla="*/ 2469734 h 2469734"/>
              </a:gdLst>
              <a:ahLst/>
              <a:cxnLst>
                <a:cxn ang="0">
                  <a:pos x="connsiteX0" y="connsiteY0"/>
                </a:cxn>
                <a:cxn ang="0">
                  <a:pos x="connsiteX1" y="connsiteY1"/>
                </a:cxn>
                <a:cxn ang="0">
                  <a:pos x="connsiteX2" y="connsiteY2"/>
                </a:cxn>
              </a:cxnLst>
              <a:rect l="l" t="t" r="r" b="b"/>
              <a:pathLst>
                <a:path w="3119215" h="2469734">
                  <a:moveTo>
                    <a:pt x="0" y="0"/>
                  </a:moveTo>
                  <a:lnTo>
                    <a:pt x="820396" y="222190"/>
                  </a:lnTo>
                  <a:lnTo>
                    <a:pt x="3119215" y="2469734"/>
                  </a:lnTo>
                </a:path>
              </a:pathLst>
            </a:custGeom>
            <a:noFill/>
            <a:ln w="28575">
              <a:solidFill>
                <a:srgbClr val="7030A0"/>
              </a:solidFill>
              <a:prstDash val="sysDash"/>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 forme 11">
              <a:extLst>
                <a:ext uri="{FF2B5EF4-FFF2-40B4-BE49-F238E27FC236}">
                  <a16:creationId xmlns:a16="http://schemas.microsoft.com/office/drawing/2014/main" id="{BE9DEE14-89EA-D48C-7060-41AC1B067610}"/>
                </a:ext>
              </a:extLst>
            </p:cNvPr>
            <p:cNvSpPr/>
            <p:nvPr/>
          </p:nvSpPr>
          <p:spPr>
            <a:xfrm>
              <a:off x="4661792" y="2579874"/>
              <a:ext cx="2170632" cy="2068082"/>
            </a:xfrm>
            <a:custGeom>
              <a:avLst/>
              <a:gdLst>
                <a:gd name="connsiteX0" fmla="*/ 0 w 2170632"/>
                <a:gd name="connsiteY0" fmla="*/ 2068082 h 2068082"/>
                <a:gd name="connsiteX1" fmla="*/ 230737 w 2170632"/>
                <a:gd name="connsiteY1" fmla="*/ 1290415 h 2068082"/>
                <a:gd name="connsiteX2" fmla="*/ 512748 w 2170632"/>
                <a:gd name="connsiteY2" fmla="*/ 1187866 h 2068082"/>
                <a:gd name="connsiteX3" fmla="*/ 1392965 w 2170632"/>
                <a:gd name="connsiteY3" fmla="*/ 846034 h 2068082"/>
                <a:gd name="connsiteX4" fmla="*/ 2170632 w 2170632"/>
                <a:gd name="connsiteY4" fmla="*/ 0 h 2068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632" h="2068082">
                  <a:moveTo>
                    <a:pt x="0" y="2068082"/>
                  </a:moveTo>
                  <a:lnTo>
                    <a:pt x="230737" y="1290415"/>
                  </a:lnTo>
                  <a:lnTo>
                    <a:pt x="512748" y="1187866"/>
                  </a:lnTo>
                  <a:lnTo>
                    <a:pt x="1392965" y="846034"/>
                  </a:lnTo>
                  <a:lnTo>
                    <a:pt x="2170632" y="0"/>
                  </a:lnTo>
                </a:path>
              </a:pathLst>
            </a:custGeom>
            <a:noFill/>
            <a:ln w="28575">
              <a:solidFill>
                <a:srgbClr val="C00000"/>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5AD06F3C-E370-4F36-9A5F-B3FAFCE34007}"/>
                </a:ext>
              </a:extLst>
            </p:cNvPr>
            <p:cNvSpPr/>
            <p:nvPr/>
          </p:nvSpPr>
          <p:spPr>
            <a:xfrm>
              <a:off x="5003624" y="5100884"/>
              <a:ext cx="2213361" cy="991312"/>
            </a:xfrm>
            <a:custGeom>
              <a:avLst/>
              <a:gdLst>
                <a:gd name="connsiteX0" fmla="*/ 0 w 2213361"/>
                <a:gd name="connsiteY0" fmla="*/ 0 h 991312"/>
                <a:gd name="connsiteX1" fmla="*/ 376015 w 2213361"/>
                <a:gd name="connsiteY1" fmla="*/ 205099 h 991312"/>
                <a:gd name="connsiteX2" fmla="*/ 1247686 w 2213361"/>
                <a:gd name="connsiteY2" fmla="*/ 529839 h 991312"/>
                <a:gd name="connsiteX3" fmla="*/ 1803163 w 2213361"/>
                <a:gd name="connsiteY3" fmla="*/ 589659 h 991312"/>
                <a:gd name="connsiteX4" fmla="*/ 2213361 w 2213361"/>
                <a:gd name="connsiteY4" fmla="*/ 991312 h 99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61" h="991312">
                  <a:moveTo>
                    <a:pt x="0" y="0"/>
                  </a:moveTo>
                  <a:lnTo>
                    <a:pt x="376015" y="205099"/>
                  </a:lnTo>
                  <a:lnTo>
                    <a:pt x="1247686" y="529839"/>
                  </a:lnTo>
                  <a:lnTo>
                    <a:pt x="1803163" y="589659"/>
                  </a:lnTo>
                  <a:lnTo>
                    <a:pt x="2213361" y="991312"/>
                  </a:lnTo>
                </a:path>
              </a:pathLst>
            </a:custGeom>
            <a:noFill/>
            <a:ln w="28575">
              <a:solidFill>
                <a:srgbClr val="7030A0"/>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2DBBF241-D579-D765-D31F-322B0FEDCF15}"/>
                </a:ext>
              </a:extLst>
            </p:cNvPr>
            <p:cNvSpPr/>
            <p:nvPr/>
          </p:nvSpPr>
          <p:spPr>
            <a:xfrm>
              <a:off x="5063445" y="2656786"/>
              <a:ext cx="1786071" cy="2689433"/>
            </a:xfrm>
            <a:custGeom>
              <a:avLst/>
              <a:gdLst>
                <a:gd name="connsiteX0" fmla="*/ 0 w 1786071"/>
                <a:gd name="connsiteY0" fmla="*/ 2409914 h 2879933"/>
                <a:gd name="connsiteX1" fmla="*/ 1119499 w 1786071"/>
                <a:gd name="connsiteY1" fmla="*/ 2879933 h 2879933"/>
                <a:gd name="connsiteX2" fmla="*/ 1187865 w 1786071"/>
                <a:gd name="connsiteY2" fmla="*/ 2726109 h 2879933"/>
                <a:gd name="connsiteX3" fmla="*/ 846033 w 1786071"/>
                <a:gd name="connsiteY3" fmla="*/ 2392823 h 2879933"/>
                <a:gd name="connsiteX4" fmla="*/ 1307506 w 1786071"/>
                <a:gd name="connsiteY4" fmla="*/ 1803163 h 2879933"/>
                <a:gd name="connsiteX5" fmla="*/ 1264777 w 1786071"/>
                <a:gd name="connsiteY5" fmla="*/ 1119499 h 2879933"/>
                <a:gd name="connsiteX6" fmla="*/ 1128045 w 1786071"/>
                <a:gd name="connsiteY6" fmla="*/ 726393 h 2879933"/>
                <a:gd name="connsiteX7" fmla="*/ 1786071 w 1786071"/>
                <a:gd name="connsiteY7" fmla="*/ 0 h 2879933"/>
                <a:gd name="connsiteX0" fmla="*/ 0 w 1786071"/>
                <a:gd name="connsiteY0" fmla="*/ 2409914 h 2879933"/>
                <a:gd name="connsiteX1" fmla="*/ 1119499 w 1786071"/>
                <a:gd name="connsiteY1" fmla="*/ 2879933 h 2879933"/>
                <a:gd name="connsiteX2" fmla="*/ 846033 w 1786071"/>
                <a:gd name="connsiteY2" fmla="*/ 2392823 h 2879933"/>
                <a:gd name="connsiteX3" fmla="*/ 1307506 w 1786071"/>
                <a:gd name="connsiteY3" fmla="*/ 1803163 h 2879933"/>
                <a:gd name="connsiteX4" fmla="*/ 1264777 w 1786071"/>
                <a:gd name="connsiteY4" fmla="*/ 1119499 h 2879933"/>
                <a:gd name="connsiteX5" fmla="*/ 1128045 w 1786071"/>
                <a:gd name="connsiteY5" fmla="*/ 726393 h 2879933"/>
                <a:gd name="connsiteX6" fmla="*/ 1786071 w 1786071"/>
                <a:gd name="connsiteY6" fmla="*/ 0 h 2879933"/>
                <a:gd name="connsiteX0" fmla="*/ 0 w 1786071"/>
                <a:gd name="connsiteY0" fmla="*/ 2409914 h 2689433"/>
                <a:gd name="connsiteX1" fmla="*/ 650869 w 1786071"/>
                <a:gd name="connsiteY1" fmla="*/ 2689433 h 2689433"/>
                <a:gd name="connsiteX2" fmla="*/ 846033 w 1786071"/>
                <a:gd name="connsiteY2" fmla="*/ 2392823 h 2689433"/>
                <a:gd name="connsiteX3" fmla="*/ 1307506 w 1786071"/>
                <a:gd name="connsiteY3" fmla="*/ 1803163 h 2689433"/>
                <a:gd name="connsiteX4" fmla="*/ 1264777 w 1786071"/>
                <a:gd name="connsiteY4" fmla="*/ 1119499 h 2689433"/>
                <a:gd name="connsiteX5" fmla="*/ 1128045 w 1786071"/>
                <a:gd name="connsiteY5" fmla="*/ 726393 h 2689433"/>
                <a:gd name="connsiteX6" fmla="*/ 1786071 w 1786071"/>
                <a:gd name="connsiteY6" fmla="*/ 0 h 2689433"/>
                <a:gd name="connsiteX0" fmla="*/ 0 w 1786071"/>
                <a:gd name="connsiteY0" fmla="*/ 2409914 h 2689433"/>
                <a:gd name="connsiteX1" fmla="*/ 650869 w 1786071"/>
                <a:gd name="connsiteY1" fmla="*/ 2689433 h 2689433"/>
                <a:gd name="connsiteX2" fmla="*/ 722511 w 1786071"/>
                <a:gd name="connsiteY2" fmla="*/ 2520440 h 2689433"/>
                <a:gd name="connsiteX3" fmla="*/ 846033 w 1786071"/>
                <a:gd name="connsiteY3" fmla="*/ 2392823 h 2689433"/>
                <a:gd name="connsiteX4" fmla="*/ 1307506 w 1786071"/>
                <a:gd name="connsiteY4" fmla="*/ 1803163 h 2689433"/>
                <a:gd name="connsiteX5" fmla="*/ 1264777 w 1786071"/>
                <a:gd name="connsiteY5" fmla="*/ 1119499 h 2689433"/>
                <a:gd name="connsiteX6" fmla="*/ 1128045 w 1786071"/>
                <a:gd name="connsiteY6" fmla="*/ 726393 h 2689433"/>
                <a:gd name="connsiteX7" fmla="*/ 1786071 w 1786071"/>
                <a:gd name="connsiteY7" fmla="*/ 0 h 268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6071" h="2689433">
                  <a:moveTo>
                    <a:pt x="0" y="2409914"/>
                  </a:moveTo>
                  <a:lnTo>
                    <a:pt x="650869" y="2689433"/>
                  </a:lnTo>
                  <a:cubicBezTo>
                    <a:pt x="683640" y="2639452"/>
                    <a:pt x="689740" y="2570421"/>
                    <a:pt x="722511" y="2520440"/>
                  </a:cubicBezTo>
                  <a:lnTo>
                    <a:pt x="846033" y="2392823"/>
                  </a:lnTo>
                  <a:lnTo>
                    <a:pt x="1307506" y="1803163"/>
                  </a:lnTo>
                  <a:lnTo>
                    <a:pt x="1264777" y="1119499"/>
                  </a:lnTo>
                  <a:lnTo>
                    <a:pt x="1128045" y="726393"/>
                  </a:lnTo>
                  <a:lnTo>
                    <a:pt x="1786071" y="0"/>
                  </a:lnTo>
                </a:path>
              </a:pathLst>
            </a:custGeom>
            <a:noFill/>
            <a:ln w="28575">
              <a:solidFill>
                <a:srgbClr val="C00000"/>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 forme 14">
              <a:extLst>
                <a:ext uri="{FF2B5EF4-FFF2-40B4-BE49-F238E27FC236}">
                  <a16:creationId xmlns:a16="http://schemas.microsoft.com/office/drawing/2014/main" id="{21893A15-390A-C410-74F9-74A0CE55C34B}"/>
                </a:ext>
              </a:extLst>
            </p:cNvPr>
            <p:cNvSpPr/>
            <p:nvPr/>
          </p:nvSpPr>
          <p:spPr>
            <a:xfrm>
              <a:off x="4183228" y="3682282"/>
              <a:ext cx="2162086" cy="1846817"/>
            </a:xfrm>
            <a:custGeom>
              <a:avLst/>
              <a:gdLst>
                <a:gd name="connsiteX0" fmla="*/ 0 w 2162086"/>
                <a:gd name="connsiteY0" fmla="*/ 0 h 1854437"/>
                <a:gd name="connsiteX1" fmla="*/ 777667 w 2162086"/>
                <a:gd name="connsiteY1" fmla="*/ 213645 h 1854437"/>
                <a:gd name="connsiteX2" fmla="*/ 2162086 w 2162086"/>
                <a:gd name="connsiteY2" fmla="*/ 1546788 h 1854437"/>
                <a:gd name="connsiteX3" fmla="*/ 2076628 w 2162086"/>
                <a:gd name="connsiteY3" fmla="*/ 1854437 h 1854437"/>
                <a:gd name="connsiteX4" fmla="*/ 2076628 w 2162086"/>
                <a:gd name="connsiteY4" fmla="*/ 1854437 h 1854437"/>
                <a:gd name="connsiteX0" fmla="*/ 0 w 2162086"/>
                <a:gd name="connsiteY0" fmla="*/ 0 h 1854437"/>
                <a:gd name="connsiteX1" fmla="*/ 777667 w 2162086"/>
                <a:gd name="connsiteY1" fmla="*/ 213645 h 1854437"/>
                <a:gd name="connsiteX2" fmla="*/ 2162086 w 2162086"/>
                <a:gd name="connsiteY2" fmla="*/ 1546788 h 1854437"/>
                <a:gd name="connsiteX3" fmla="*/ 2076628 w 2162086"/>
                <a:gd name="connsiteY3" fmla="*/ 1854437 h 1854437"/>
                <a:gd name="connsiteX4" fmla="*/ 1977568 w 2162086"/>
                <a:gd name="connsiteY4" fmla="*/ 1846817 h 1854437"/>
                <a:gd name="connsiteX0" fmla="*/ 0 w 2162086"/>
                <a:gd name="connsiteY0" fmla="*/ 0 h 1846817"/>
                <a:gd name="connsiteX1" fmla="*/ 777667 w 2162086"/>
                <a:gd name="connsiteY1" fmla="*/ 213645 h 1846817"/>
                <a:gd name="connsiteX2" fmla="*/ 2162086 w 2162086"/>
                <a:gd name="connsiteY2" fmla="*/ 1546788 h 1846817"/>
                <a:gd name="connsiteX3" fmla="*/ 1977568 w 2162086"/>
                <a:gd name="connsiteY3" fmla="*/ 1846817 h 1846817"/>
              </a:gdLst>
              <a:ahLst/>
              <a:cxnLst>
                <a:cxn ang="0">
                  <a:pos x="connsiteX0" y="connsiteY0"/>
                </a:cxn>
                <a:cxn ang="0">
                  <a:pos x="connsiteX1" y="connsiteY1"/>
                </a:cxn>
                <a:cxn ang="0">
                  <a:pos x="connsiteX2" y="connsiteY2"/>
                </a:cxn>
                <a:cxn ang="0">
                  <a:pos x="connsiteX3" y="connsiteY3"/>
                </a:cxn>
              </a:cxnLst>
              <a:rect l="l" t="t" r="r" b="b"/>
              <a:pathLst>
                <a:path w="2162086" h="1846817">
                  <a:moveTo>
                    <a:pt x="0" y="0"/>
                  </a:moveTo>
                  <a:lnTo>
                    <a:pt x="777667" y="213645"/>
                  </a:lnTo>
                  <a:lnTo>
                    <a:pt x="2162086" y="1546788"/>
                  </a:lnTo>
                  <a:lnTo>
                    <a:pt x="1977568" y="1846817"/>
                  </a:lnTo>
                </a:path>
              </a:pathLst>
            </a:custGeom>
            <a:noFill/>
            <a:ln w="28575">
              <a:solidFill>
                <a:srgbClr val="00B0F0"/>
              </a:solidFill>
              <a:prstDash val="sysDash"/>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C5854DDC-C210-29C9-C951-F842273700C5}"/>
                </a:ext>
              </a:extLst>
            </p:cNvPr>
            <p:cNvSpPr txBox="1"/>
            <p:nvPr/>
          </p:nvSpPr>
          <p:spPr>
            <a:xfrm rot="1447660">
              <a:off x="5237493" y="5003639"/>
              <a:ext cx="613403" cy="276999"/>
            </a:xfrm>
            <a:prstGeom prst="rect">
              <a:avLst/>
            </a:prstGeom>
            <a:noFill/>
          </p:spPr>
          <p:txBody>
            <a:bodyPr wrap="square" rtlCol="0">
              <a:spAutoFit/>
            </a:bodyPr>
            <a:lstStyle/>
            <a:p>
              <a:r>
                <a:rPr lang="fr-FR" sz="1200" dirty="0">
                  <a:solidFill>
                    <a:srgbClr val="C00000"/>
                  </a:solidFill>
                </a:rPr>
                <a:t>+ X/2</a:t>
              </a:r>
            </a:p>
          </p:txBody>
        </p:sp>
        <p:sp>
          <p:nvSpPr>
            <p:cNvPr id="17" name="ZoneTexte 16">
              <a:extLst>
                <a:ext uri="{FF2B5EF4-FFF2-40B4-BE49-F238E27FC236}">
                  <a16:creationId xmlns:a16="http://schemas.microsoft.com/office/drawing/2014/main" id="{9B003CEB-4BCB-1A34-4AC7-15DA877B965D}"/>
                </a:ext>
              </a:extLst>
            </p:cNvPr>
            <p:cNvSpPr txBox="1"/>
            <p:nvPr/>
          </p:nvSpPr>
          <p:spPr>
            <a:xfrm rot="2593978">
              <a:off x="5120481" y="4416022"/>
              <a:ext cx="613403" cy="276999"/>
            </a:xfrm>
            <a:prstGeom prst="rect">
              <a:avLst/>
            </a:prstGeom>
            <a:noFill/>
          </p:spPr>
          <p:txBody>
            <a:bodyPr wrap="square" rtlCol="0">
              <a:spAutoFit/>
            </a:bodyPr>
            <a:lstStyle/>
            <a:p>
              <a:pPr algn="ctr"/>
              <a:r>
                <a:rPr lang="fr-FR" sz="1200" dirty="0">
                  <a:solidFill>
                    <a:srgbClr val="00B0F0"/>
                  </a:solidFill>
                </a:rPr>
                <a:t>- Y</a:t>
              </a:r>
            </a:p>
          </p:txBody>
        </p:sp>
        <p:sp>
          <p:nvSpPr>
            <p:cNvPr id="18" name="ZoneTexte 17">
              <a:extLst>
                <a:ext uri="{FF2B5EF4-FFF2-40B4-BE49-F238E27FC236}">
                  <a16:creationId xmlns:a16="http://schemas.microsoft.com/office/drawing/2014/main" id="{617A35B5-300E-3A5D-9192-408521AE455B}"/>
                </a:ext>
              </a:extLst>
            </p:cNvPr>
            <p:cNvSpPr txBox="1"/>
            <p:nvPr/>
          </p:nvSpPr>
          <p:spPr>
            <a:xfrm rot="2738069">
              <a:off x="6280622" y="5053271"/>
              <a:ext cx="613403" cy="276999"/>
            </a:xfrm>
            <a:prstGeom prst="rect">
              <a:avLst/>
            </a:prstGeom>
            <a:noFill/>
          </p:spPr>
          <p:txBody>
            <a:bodyPr wrap="square" rtlCol="0">
              <a:spAutoFit/>
            </a:bodyPr>
            <a:lstStyle/>
            <a:p>
              <a:r>
                <a:rPr lang="fr-FR" sz="1200" dirty="0">
                  <a:solidFill>
                    <a:srgbClr val="7030A0"/>
                  </a:solidFill>
                </a:rPr>
                <a:t>- Z</a:t>
              </a:r>
            </a:p>
          </p:txBody>
        </p:sp>
        <p:sp>
          <p:nvSpPr>
            <p:cNvPr id="19" name="ZoneTexte 18">
              <a:extLst>
                <a:ext uri="{FF2B5EF4-FFF2-40B4-BE49-F238E27FC236}">
                  <a16:creationId xmlns:a16="http://schemas.microsoft.com/office/drawing/2014/main" id="{C15609B4-57E2-E4C4-7EA4-B685294B564B}"/>
                </a:ext>
              </a:extLst>
            </p:cNvPr>
            <p:cNvSpPr txBox="1"/>
            <p:nvPr/>
          </p:nvSpPr>
          <p:spPr>
            <a:xfrm rot="20326608">
              <a:off x="5464442" y="3543783"/>
              <a:ext cx="613403" cy="276999"/>
            </a:xfrm>
            <a:prstGeom prst="rect">
              <a:avLst/>
            </a:prstGeom>
            <a:noFill/>
          </p:spPr>
          <p:txBody>
            <a:bodyPr wrap="square" rtlCol="0">
              <a:spAutoFit/>
            </a:bodyPr>
            <a:lstStyle/>
            <a:p>
              <a:pPr algn="ctr"/>
              <a:r>
                <a:rPr lang="fr-FR" sz="1200" dirty="0">
                  <a:solidFill>
                    <a:srgbClr val="C00000"/>
                  </a:solidFill>
                </a:rPr>
                <a:t>+X/2</a:t>
              </a:r>
            </a:p>
          </p:txBody>
        </p:sp>
        <p:sp>
          <p:nvSpPr>
            <p:cNvPr id="20" name="Forme libre : forme 19">
              <a:extLst>
                <a:ext uri="{FF2B5EF4-FFF2-40B4-BE49-F238E27FC236}">
                  <a16:creationId xmlns:a16="http://schemas.microsoft.com/office/drawing/2014/main" id="{B111F8FB-5328-B572-2AE8-267947E3BA65}"/>
                </a:ext>
              </a:extLst>
            </p:cNvPr>
            <p:cNvSpPr/>
            <p:nvPr/>
          </p:nvSpPr>
          <p:spPr>
            <a:xfrm>
              <a:off x="4208865" y="2511508"/>
              <a:ext cx="2529555" cy="1170774"/>
            </a:xfrm>
            <a:custGeom>
              <a:avLst/>
              <a:gdLst>
                <a:gd name="connsiteX0" fmla="*/ 0 w 2529555"/>
                <a:gd name="connsiteY0" fmla="*/ 974220 h 1170774"/>
                <a:gd name="connsiteX1" fmla="*/ 734939 w 2529555"/>
                <a:gd name="connsiteY1" fmla="*/ 1170774 h 1170774"/>
                <a:gd name="connsiteX2" fmla="*/ 1820254 w 2529555"/>
                <a:gd name="connsiteY2" fmla="*/ 743484 h 1170774"/>
                <a:gd name="connsiteX3" fmla="*/ 2529555 w 2529555"/>
                <a:gd name="connsiteY3" fmla="*/ 0 h 1170774"/>
              </a:gdLst>
              <a:ahLst/>
              <a:cxnLst>
                <a:cxn ang="0">
                  <a:pos x="connsiteX0" y="connsiteY0"/>
                </a:cxn>
                <a:cxn ang="0">
                  <a:pos x="connsiteX1" y="connsiteY1"/>
                </a:cxn>
                <a:cxn ang="0">
                  <a:pos x="connsiteX2" y="connsiteY2"/>
                </a:cxn>
                <a:cxn ang="0">
                  <a:pos x="connsiteX3" y="connsiteY3"/>
                </a:cxn>
              </a:cxnLst>
              <a:rect l="l" t="t" r="r" b="b"/>
              <a:pathLst>
                <a:path w="2529555" h="1170774">
                  <a:moveTo>
                    <a:pt x="0" y="974220"/>
                  </a:moveTo>
                  <a:lnTo>
                    <a:pt x="734939" y="1170774"/>
                  </a:lnTo>
                  <a:lnTo>
                    <a:pt x="1820254" y="743484"/>
                  </a:lnTo>
                  <a:lnTo>
                    <a:pt x="2529555" y="0"/>
                  </a:lnTo>
                </a:path>
              </a:pathLst>
            </a:custGeom>
            <a:noFill/>
            <a:ln w="28575">
              <a:solidFill>
                <a:srgbClr val="C00000"/>
              </a:solidFill>
              <a:prstDash val="sysDash"/>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F28F1A43-592C-EFBF-678F-039E792992F5}"/>
                </a:ext>
              </a:extLst>
            </p:cNvPr>
            <p:cNvSpPr txBox="1"/>
            <p:nvPr/>
          </p:nvSpPr>
          <p:spPr>
            <a:xfrm rot="20326608">
              <a:off x="5312139" y="3130182"/>
              <a:ext cx="613403" cy="276999"/>
            </a:xfrm>
            <a:prstGeom prst="rect">
              <a:avLst/>
            </a:prstGeom>
            <a:noFill/>
          </p:spPr>
          <p:txBody>
            <a:bodyPr wrap="square" rtlCol="0">
              <a:spAutoFit/>
            </a:bodyPr>
            <a:lstStyle/>
            <a:p>
              <a:pPr algn="ctr"/>
              <a:r>
                <a:rPr lang="fr-FR" sz="1200" dirty="0">
                  <a:solidFill>
                    <a:srgbClr val="C00000"/>
                  </a:solidFill>
                </a:rPr>
                <a:t>-X</a:t>
              </a:r>
            </a:p>
          </p:txBody>
        </p:sp>
        <p:sp>
          <p:nvSpPr>
            <p:cNvPr id="23" name="ZoneTexte 22">
              <a:extLst>
                <a:ext uri="{FF2B5EF4-FFF2-40B4-BE49-F238E27FC236}">
                  <a16:creationId xmlns:a16="http://schemas.microsoft.com/office/drawing/2014/main" id="{ACC3B8EE-A970-DD4E-DF18-BE45D559A1E3}"/>
                </a:ext>
              </a:extLst>
            </p:cNvPr>
            <p:cNvSpPr txBox="1"/>
            <p:nvPr/>
          </p:nvSpPr>
          <p:spPr>
            <a:xfrm rot="1617742">
              <a:off x="6282167" y="5660724"/>
              <a:ext cx="613403" cy="276999"/>
            </a:xfrm>
            <a:prstGeom prst="rect">
              <a:avLst/>
            </a:prstGeom>
            <a:noFill/>
          </p:spPr>
          <p:txBody>
            <a:bodyPr wrap="square" rtlCol="0">
              <a:spAutoFit/>
            </a:bodyPr>
            <a:lstStyle/>
            <a:p>
              <a:pPr algn="ctr"/>
              <a:r>
                <a:rPr lang="fr-FR" sz="1200" dirty="0">
                  <a:solidFill>
                    <a:srgbClr val="7030A0"/>
                  </a:solidFill>
                </a:rPr>
                <a:t>+ Z</a:t>
              </a:r>
            </a:p>
          </p:txBody>
        </p:sp>
        <p:sp>
          <p:nvSpPr>
            <p:cNvPr id="25" name="Forme libre : forme 24">
              <a:extLst>
                <a:ext uri="{FF2B5EF4-FFF2-40B4-BE49-F238E27FC236}">
                  <a16:creationId xmlns:a16="http://schemas.microsoft.com/office/drawing/2014/main" id="{8B4B632E-27A0-071F-4617-00CC38DB7316}"/>
                </a:ext>
              </a:extLst>
            </p:cNvPr>
            <p:cNvSpPr/>
            <p:nvPr/>
          </p:nvSpPr>
          <p:spPr>
            <a:xfrm>
              <a:off x="4977987" y="5194887"/>
              <a:ext cx="1128045" cy="752030"/>
            </a:xfrm>
            <a:custGeom>
              <a:avLst/>
              <a:gdLst>
                <a:gd name="connsiteX0" fmla="*/ 0 w 1128045"/>
                <a:gd name="connsiteY0" fmla="*/ 0 h 752030"/>
                <a:gd name="connsiteX1" fmla="*/ 324740 w 1128045"/>
                <a:gd name="connsiteY1" fmla="*/ 153825 h 752030"/>
                <a:gd name="connsiteX2" fmla="*/ 1128045 w 1128045"/>
                <a:gd name="connsiteY2" fmla="*/ 470019 h 752030"/>
                <a:gd name="connsiteX3" fmla="*/ 1042587 w 1128045"/>
                <a:gd name="connsiteY3" fmla="*/ 752030 h 752030"/>
              </a:gdLst>
              <a:ahLst/>
              <a:cxnLst>
                <a:cxn ang="0">
                  <a:pos x="connsiteX0" y="connsiteY0"/>
                </a:cxn>
                <a:cxn ang="0">
                  <a:pos x="connsiteX1" y="connsiteY1"/>
                </a:cxn>
                <a:cxn ang="0">
                  <a:pos x="connsiteX2" y="connsiteY2"/>
                </a:cxn>
                <a:cxn ang="0">
                  <a:pos x="connsiteX3" y="connsiteY3"/>
                </a:cxn>
              </a:cxnLst>
              <a:rect l="l" t="t" r="r" b="b"/>
              <a:pathLst>
                <a:path w="1128045" h="752030">
                  <a:moveTo>
                    <a:pt x="0" y="0"/>
                  </a:moveTo>
                  <a:lnTo>
                    <a:pt x="324740" y="153825"/>
                  </a:lnTo>
                  <a:lnTo>
                    <a:pt x="1128045" y="470019"/>
                  </a:lnTo>
                  <a:lnTo>
                    <a:pt x="1042587" y="752030"/>
                  </a:lnTo>
                </a:path>
              </a:pathLst>
            </a:custGeom>
            <a:noFill/>
            <a:ln w="28575">
              <a:solidFill>
                <a:srgbClr val="00B0F0"/>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725EB5EE-7FBF-6101-679B-75F6A2D062EA}"/>
                </a:ext>
              </a:extLst>
            </p:cNvPr>
            <p:cNvSpPr txBox="1"/>
            <p:nvPr/>
          </p:nvSpPr>
          <p:spPr>
            <a:xfrm rot="1354638">
              <a:off x="5342904" y="5516634"/>
              <a:ext cx="613403" cy="276999"/>
            </a:xfrm>
            <a:prstGeom prst="rect">
              <a:avLst/>
            </a:prstGeom>
            <a:noFill/>
          </p:spPr>
          <p:txBody>
            <a:bodyPr wrap="square" rtlCol="0">
              <a:spAutoFit/>
            </a:bodyPr>
            <a:lstStyle/>
            <a:p>
              <a:pPr algn="ctr"/>
              <a:r>
                <a:rPr lang="fr-FR" sz="1200" dirty="0">
                  <a:solidFill>
                    <a:srgbClr val="00B0F0"/>
                  </a:solidFill>
                </a:rPr>
                <a:t>+ Y</a:t>
              </a:r>
            </a:p>
          </p:txBody>
        </p:sp>
      </p:grpSp>
      <p:sp>
        <p:nvSpPr>
          <p:cNvPr id="43" name="ZoneTexte 42">
            <a:extLst>
              <a:ext uri="{FF2B5EF4-FFF2-40B4-BE49-F238E27FC236}">
                <a16:creationId xmlns:a16="http://schemas.microsoft.com/office/drawing/2014/main" id="{CD1CC980-0057-B740-AB20-1E00A7143D98}"/>
              </a:ext>
            </a:extLst>
          </p:cNvPr>
          <p:cNvSpPr txBox="1">
            <a:spLocks noChangeArrowheads="1"/>
          </p:cNvSpPr>
          <p:nvPr/>
        </p:nvSpPr>
        <p:spPr bwMode="auto">
          <a:xfrm>
            <a:off x="1" y="593695"/>
            <a:ext cx="10693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just"/>
            <a:r>
              <a:rPr lang="fr-FR" altLang="fr-FR" sz="1400" dirty="0">
                <a:latin typeface="Century Gothic" panose="020B0502020202020204" pitchFamily="34" charset="0"/>
              </a:rPr>
              <a:t>Prise en compte du nouveau plan de circulation de Saint-Médard-en-Jalles, mis en place du sens unique sur l’Av. Montesquieu et de l’implantation de la maison de la petite enfance sur l’Allée du </a:t>
            </a:r>
            <a:r>
              <a:rPr lang="fr-FR" altLang="fr-FR" sz="1400" dirty="0" err="1">
                <a:latin typeface="Century Gothic" panose="020B0502020202020204" pitchFamily="34" charset="0"/>
              </a:rPr>
              <a:t>preuilha</a:t>
            </a:r>
            <a:r>
              <a:rPr lang="fr-FR" altLang="fr-FR" sz="1400" dirty="0">
                <a:latin typeface="Century Gothic" panose="020B0502020202020204" pitchFamily="34" charset="0"/>
              </a:rPr>
              <a:t>.</a:t>
            </a:r>
          </a:p>
        </p:txBody>
      </p:sp>
      <p:pic>
        <p:nvPicPr>
          <p:cNvPr id="45" name="Image 44">
            <a:extLst>
              <a:ext uri="{FF2B5EF4-FFF2-40B4-BE49-F238E27FC236}">
                <a16:creationId xmlns:a16="http://schemas.microsoft.com/office/drawing/2014/main" id="{58AF0A1B-3E37-0E5A-B2D4-D759C143946C}"/>
              </a:ext>
            </a:extLst>
          </p:cNvPr>
          <p:cNvPicPr>
            <a:picLocks noChangeAspect="1"/>
          </p:cNvPicPr>
          <p:nvPr/>
        </p:nvPicPr>
        <p:blipFill rotWithShape="1">
          <a:blip r:embed="rId3" cstate="screen">
            <a:alphaModFix amt="70000"/>
            <a:extLst>
              <a:ext uri="{28A0092B-C50C-407E-A947-70E740481C1C}">
                <a14:useLocalDpi xmlns:a14="http://schemas.microsoft.com/office/drawing/2010/main"/>
              </a:ext>
            </a:extLst>
          </a:blip>
          <a:srcRect/>
          <a:stretch/>
        </p:blipFill>
        <p:spPr>
          <a:xfrm>
            <a:off x="5665321" y="1776309"/>
            <a:ext cx="4042261" cy="4896741"/>
          </a:xfrm>
          <a:prstGeom prst="rect">
            <a:avLst/>
          </a:prstGeom>
          <a:ln>
            <a:solidFill>
              <a:schemeClr val="tx1"/>
            </a:solidFill>
          </a:ln>
        </p:spPr>
      </p:pic>
      <p:sp>
        <p:nvSpPr>
          <p:cNvPr id="46" name="ZoneTexte 45">
            <a:extLst>
              <a:ext uri="{FF2B5EF4-FFF2-40B4-BE49-F238E27FC236}">
                <a16:creationId xmlns:a16="http://schemas.microsoft.com/office/drawing/2014/main" id="{64B610A2-7C3E-46C5-1D27-9842FEBDC7CD}"/>
              </a:ext>
            </a:extLst>
          </p:cNvPr>
          <p:cNvSpPr txBox="1"/>
          <p:nvPr/>
        </p:nvSpPr>
        <p:spPr>
          <a:xfrm>
            <a:off x="5892468" y="1476375"/>
            <a:ext cx="3587966" cy="276999"/>
          </a:xfrm>
          <a:prstGeom prst="rect">
            <a:avLst/>
          </a:prstGeom>
          <a:noFill/>
        </p:spPr>
        <p:txBody>
          <a:bodyPr wrap="square" rtlCol="0">
            <a:spAutoFit/>
          </a:bodyPr>
          <a:lstStyle/>
          <a:p>
            <a:pPr algn="ctr"/>
            <a:r>
              <a:rPr lang="fr-FR" sz="1200" dirty="0"/>
              <a:t>Implantation de la maison de la petite enfance</a:t>
            </a:r>
          </a:p>
        </p:txBody>
      </p:sp>
      <p:sp>
        <p:nvSpPr>
          <p:cNvPr id="61" name="Rectangle 60">
            <a:extLst>
              <a:ext uri="{FF2B5EF4-FFF2-40B4-BE49-F238E27FC236}">
                <a16:creationId xmlns:a16="http://schemas.microsoft.com/office/drawing/2014/main" id="{2E706FD5-1161-D9A1-ADC3-3BBD7A5C1B7F}"/>
              </a:ext>
            </a:extLst>
          </p:cNvPr>
          <p:cNvSpPr/>
          <p:nvPr/>
        </p:nvSpPr>
        <p:spPr>
          <a:xfrm rot="327618">
            <a:off x="9445085" y="3538604"/>
            <a:ext cx="210893" cy="132520"/>
          </a:xfrm>
          <a:prstGeom prst="rect">
            <a:avLst/>
          </a:prstGeom>
          <a:solidFill>
            <a:srgbClr val="FF0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a:extLst>
              <a:ext uri="{FF2B5EF4-FFF2-40B4-BE49-F238E27FC236}">
                <a16:creationId xmlns:a16="http://schemas.microsoft.com/office/drawing/2014/main" id="{73866641-5469-4D50-ABC0-8656CDE24A61}"/>
              </a:ext>
            </a:extLst>
          </p:cNvPr>
          <p:cNvSpPr txBox="1"/>
          <p:nvPr/>
        </p:nvSpPr>
        <p:spPr>
          <a:xfrm>
            <a:off x="5731500" y="3439849"/>
            <a:ext cx="2130495" cy="1569660"/>
          </a:xfrm>
          <a:prstGeom prst="rect">
            <a:avLst/>
          </a:prstGeom>
          <a:solidFill>
            <a:srgbClr val="FFFFFF">
              <a:alpha val="60000"/>
            </a:srgbClr>
          </a:solidFill>
          <a:ln>
            <a:solidFill>
              <a:schemeClr val="tx1"/>
            </a:solidFill>
          </a:ln>
        </p:spPr>
        <p:txBody>
          <a:bodyPr wrap="square" rtlCol="0">
            <a:spAutoFit/>
          </a:bodyPr>
          <a:lstStyle/>
          <a:p>
            <a:r>
              <a:rPr lang="fr-FR" sz="1200" dirty="0"/>
              <a:t>Génération de trafic :</a:t>
            </a:r>
          </a:p>
          <a:p>
            <a:r>
              <a:rPr lang="fr-FR" sz="1200" dirty="0"/>
              <a:t>HPM :</a:t>
            </a:r>
          </a:p>
          <a:p>
            <a:r>
              <a:rPr lang="fr-FR" sz="1200" dirty="0"/>
              <a:t>75 Véhicules à destination</a:t>
            </a:r>
          </a:p>
          <a:p>
            <a:r>
              <a:rPr lang="fr-FR" sz="1200" dirty="0"/>
              <a:t>65 Véhicules en provenance</a:t>
            </a:r>
          </a:p>
          <a:p>
            <a:endParaRPr lang="fr-FR" sz="1200" dirty="0"/>
          </a:p>
          <a:p>
            <a:r>
              <a:rPr lang="fr-FR" sz="1200" dirty="0"/>
              <a:t>HPS :</a:t>
            </a:r>
          </a:p>
          <a:p>
            <a:r>
              <a:rPr lang="fr-FR" sz="1200" dirty="0"/>
              <a:t>65 Véhicules à destination</a:t>
            </a:r>
          </a:p>
          <a:p>
            <a:r>
              <a:rPr lang="fr-FR" sz="1200" dirty="0"/>
              <a:t>75 Véhicules en provenance</a:t>
            </a:r>
          </a:p>
        </p:txBody>
      </p:sp>
      <p:sp>
        <p:nvSpPr>
          <p:cNvPr id="64" name="ZoneTexte 63">
            <a:extLst>
              <a:ext uri="{FF2B5EF4-FFF2-40B4-BE49-F238E27FC236}">
                <a16:creationId xmlns:a16="http://schemas.microsoft.com/office/drawing/2014/main" id="{EA42A4F3-C3ED-D6CA-F268-12052770DCDA}"/>
              </a:ext>
            </a:extLst>
          </p:cNvPr>
          <p:cNvSpPr txBox="1"/>
          <p:nvPr/>
        </p:nvSpPr>
        <p:spPr>
          <a:xfrm>
            <a:off x="8552895" y="3096889"/>
            <a:ext cx="1152128" cy="461665"/>
          </a:xfrm>
          <a:prstGeom prst="rect">
            <a:avLst/>
          </a:prstGeom>
          <a:noFill/>
        </p:spPr>
        <p:txBody>
          <a:bodyPr wrap="square" rtlCol="0">
            <a:spAutoFit/>
          </a:bodyPr>
          <a:lstStyle/>
          <a:p>
            <a:pPr algn="ctr"/>
            <a:r>
              <a:rPr lang="fr-FR" sz="1200" dirty="0"/>
              <a:t>Maison de la petite enfance</a:t>
            </a:r>
          </a:p>
        </p:txBody>
      </p:sp>
    </p:spTree>
    <p:extLst>
      <p:ext uri="{BB962C8B-B14F-4D97-AF65-F5344CB8AC3E}">
        <p14:creationId xmlns:p14="http://schemas.microsoft.com/office/powerpoint/2010/main" val="389229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56279905-B1F1-A289-9C8D-EBDE55F96895}"/>
              </a:ext>
            </a:extLst>
          </p:cNvPr>
          <p:cNvGrpSpPr/>
          <p:nvPr/>
        </p:nvGrpSpPr>
        <p:grpSpPr>
          <a:xfrm>
            <a:off x="0" y="1266515"/>
            <a:ext cx="5310000" cy="5028233"/>
            <a:chOff x="-35308" y="1266515"/>
            <a:chExt cx="5310000" cy="5028233"/>
          </a:xfrm>
        </p:grpSpPr>
        <p:pic>
          <p:nvPicPr>
            <p:cNvPr id="5" name="Image 4">
              <a:extLst>
                <a:ext uri="{FF2B5EF4-FFF2-40B4-BE49-F238E27FC236}">
                  <a16:creationId xmlns:a16="http://schemas.microsoft.com/office/drawing/2014/main" id="{8C813F4B-C5FC-36B6-8719-406313398C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47"/>
            <a:stretch/>
          </p:blipFill>
          <p:spPr>
            <a:xfrm>
              <a:off x="-35308" y="1266515"/>
              <a:ext cx="5310000" cy="5028233"/>
            </a:xfrm>
            <a:prstGeom prst="rect">
              <a:avLst/>
            </a:prstGeom>
            <a:ln>
              <a:solidFill>
                <a:schemeClr val="tx1"/>
              </a:solidFill>
            </a:ln>
          </p:spPr>
        </p:pic>
        <p:sp>
          <p:nvSpPr>
            <p:cNvPr id="22" name="Rectangle 21">
              <a:extLst>
                <a:ext uri="{FF2B5EF4-FFF2-40B4-BE49-F238E27FC236}">
                  <a16:creationId xmlns:a16="http://schemas.microsoft.com/office/drawing/2014/main" id="{F7AABDB6-FDF7-133B-5866-9E63A071FC73}"/>
                </a:ext>
              </a:extLst>
            </p:cNvPr>
            <p:cNvSpPr/>
            <p:nvPr/>
          </p:nvSpPr>
          <p:spPr>
            <a:xfrm>
              <a:off x="-35308"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HPM</a:t>
              </a:r>
            </a:p>
            <a:p>
              <a:pPr algn="ctr">
                <a:lnSpc>
                  <a:spcPct val="90000"/>
                </a:lnSpc>
              </a:pPr>
              <a:r>
                <a:rPr lang="fr-FR" sz="1368" b="1" dirty="0">
                  <a:latin typeface="Century Gothic" panose="020B0502020202020204" pitchFamily="34" charset="0"/>
                </a:rPr>
                <a:t>SFE</a:t>
              </a:r>
            </a:p>
          </p:txBody>
        </p:sp>
      </p:grpSp>
      <p:pic>
        <p:nvPicPr>
          <p:cNvPr id="24" name="Image 23">
            <a:extLst>
              <a:ext uri="{FF2B5EF4-FFF2-40B4-BE49-F238E27FC236}">
                <a16:creationId xmlns:a16="http://schemas.microsoft.com/office/drawing/2014/main" id="{B82116BB-C918-ECB9-9FCA-8C8E4129A1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26" name="Groupe 25">
            <a:extLst>
              <a:ext uri="{FF2B5EF4-FFF2-40B4-BE49-F238E27FC236}">
                <a16:creationId xmlns:a16="http://schemas.microsoft.com/office/drawing/2014/main" id="{928E391E-AD65-24BB-EB5B-8D2F361838B0}"/>
              </a:ext>
            </a:extLst>
          </p:cNvPr>
          <p:cNvGrpSpPr/>
          <p:nvPr/>
        </p:nvGrpSpPr>
        <p:grpSpPr>
          <a:xfrm>
            <a:off x="55785" y="5066180"/>
            <a:ext cx="1336694" cy="1215232"/>
            <a:chOff x="22418" y="6072720"/>
            <a:chExt cx="1336496" cy="1215052"/>
          </a:xfrm>
        </p:grpSpPr>
        <p:sp>
          <p:nvSpPr>
            <p:cNvPr id="28" name="Rectangle 27">
              <a:extLst>
                <a:ext uri="{FF2B5EF4-FFF2-40B4-BE49-F238E27FC236}">
                  <a16:creationId xmlns:a16="http://schemas.microsoft.com/office/drawing/2014/main" id="{16BE6DC5-FAD1-584E-39EF-4F2C6BACE02E}"/>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 coins arrondis 28">
              <a:extLst>
                <a:ext uri="{FF2B5EF4-FFF2-40B4-BE49-F238E27FC236}">
                  <a16:creationId xmlns:a16="http://schemas.microsoft.com/office/drawing/2014/main" id="{B6885D79-3A83-36E1-C6FD-041FCC2BC471}"/>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0" name="ZoneTexte 29">
              <a:extLst>
                <a:ext uri="{FF2B5EF4-FFF2-40B4-BE49-F238E27FC236}">
                  <a16:creationId xmlns:a16="http://schemas.microsoft.com/office/drawing/2014/main" id="{8D0900AA-4710-A41E-2C67-DC410632BA47}"/>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31" name="ZoneTexte 30">
              <a:extLst>
                <a:ext uri="{FF2B5EF4-FFF2-40B4-BE49-F238E27FC236}">
                  <a16:creationId xmlns:a16="http://schemas.microsoft.com/office/drawing/2014/main" id="{81B852E5-9CF0-5663-E9C0-A15E134FB32F}"/>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32" name="ZoneTexte 31">
              <a:extLst>
                <a:ext uri="{FF2B5EF4-FFF2-40B4-BE49-F238E27FC236}">
                  <a16:creationId xmlns:a16="http://schemas.microsoft.com/office/drawing/2014/main" id="{54717AB6-EFDF-2083-CE56-0F720E92E66F}"/>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3" name="ZoneTexte 32">
              <a:extLst>
                <a:ext uri="{FF2B5EF4-FFF2-40B4-BE49-F238E27FC236}">
                  <a16:creationId xmlns:a16="http://schemas.microsoft.com/office/drawing/2014/main" id="{E482599C-CDCC-9765-6803-3B2B17BE82F5}"/>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4" name="ZoneTexte 33">
              <a:extLst>
                <a:ext uri="{FF2B5EF4-FFF2-40B4-BE49-F238E27FC236}">
                  <a16:creationId xmlns:a16="http://schemas.microsoft.com/office/drawing/2014/main" id="{06C6C483-5A51-CCD5-CCAF-EBC50BBB0669}"/>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5" name="ZoneTexte 34">
              <a:extLst>
                <a:ext uri="{FF2B5EF4-FFF2-40B4-BE49-F238E27FC236}">
                  <a16:creationId xmlns:a16="http://schemas.microsoft.com/office/drawing/2014/main" id="{4C721C27-609B-29EA-6173-93CF3C0F5EE1}"/>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6" name="Rectangle : coins arrondis 35">
              <a:extLst>
                <a:ext uri="{FF2B5EF4-FFF2-40B4-BE49-F238E27FC236}">
                  <a16:creationId xmlns:a16="http://schemas.microsoft.com/office/drawing/2014/main" id="{8C5F7AE2-D15A-FB63-23AE-469D17D783E7}"/>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4BBC9877-88D6-048C-69E6-36A2E56B2E31}"/>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Rectangle : coins arrondis 37">
              <a:extLst>
                <a:ext uri="{FF2B5EF4-FFF2-40B4-BE49-F238E27FC236}">
                  <a16:creationId xmlns:a16="http://schemas.microsoft.com/office/drawing/2014/main" id="{047FA4D7-A353-5F2D-45D3-7BCE443411DE}"/>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9" name="Rectangle : coins arrondis 38">
              <a:extLst>
                <a:ext uri="{FF2B5EF4-FFF2-40B4-BE49-F238E27FC236}">
                  <a16:creationId xmlns:a16="http://schemas.microsoft.com/office/drawing/2014/main" id="{3646D928-93F7-0766-69D3-BBD9DED6ED6A}"/>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0" name="Rectangle : coins arrondis 39">
              <a:extLst>
                <a:ext uri="{FF2B5EF4-FFF2-40B4-BE49-F238E27FC236}">
                  <a16:creationId xmlns:a16="http://schemas.microsoft.com/office/drawing/2014/main" id="{C008118A-7495-2D34-294E-E03CD26D0BBC}"/>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41" name="ZoneTexte 40">
              <a:extLst>
                <a:ext uri="{FF2B5EF4-FFF2-40B4-BE49-F238E27FC236}">
                  <a16:creationId xmlns:a16="http://schemas.microsoft.com/office/drawing/2014/main" id="{62F0887F-82C6-BFD6-026F-A9A46635B383}"/>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pic>
        <p:nvPicPr>
          <p:cNvPr id="4" name="Image 3">
            <a:extLst>
              <a:ext uri="{FF2B5EF4-FFF2-40B4-BE49-F238E27FC236}">
                <a16:creationId xmlns:a16="http://schemas.microsoft.com/office/drawing/2014/main" id="{15079ED9-1039-C13D-E16C-4F46FA29B6BD}"/>
              </a:ext>
            </a:extLst>
          </p:cNvPr>
          <p:cNvPicPr>
            <a:picLocks noChangeAspect="1"/>
          </p:cNvPicPr>
          <p:nvPr/>
        </p:nvPicPr>
        <p:blipFill rotWithShape="1">
          <a:blip r:embed="rId5"/>
          <a:srcRect b="1219"/>
          <a:stretch/>
        </p:blipFill>
        <p:spPr>
          <a:xfrm>
            <a:off x="5413221" y="252240"/>
            <a:ext cx="5219882" cy="4542902"/>
          </a:xfrm>
          <a:prstGeom prst="rect">
            <a:avLst/>
          </a:prstGeom>
          <a:ln>
            <a:solidFill>
              <a:schemeClr val="tx1"/>
            </a:solidFill>
          </a:ln>
        </p:spPr>
      </p:pic>
      <p:sp>
        <p:nvSpPr>
          <p:cNvPr id="6" name="Rectangle 5">
            <a:extLst>
              <a:ext uri="{FF2B5EF4-FFF2-40B4-BE49-F238E27FC236}">
                <a16:creationId xmlns:a16="http://schemas.microsoft.com/office/drawing/2014/main" id="{E9995D0E-1435-1A21-46F7-DCBBB9723571}"/>
              </a:ext>
            </a:extLst>
          </p:cNvPr>
          <p:cNvSpPr/>
          <p:nvPr/>
        </p:nvSpPr>
        <p:spPr>
          <a:xfrm>
            <a:off x="5413221" y="252239"/>
            <a:ext cx="1541173"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HPM</a:t>
            </a:r>
          </a:p>
          <a:p>
            <a:pPr algn="ctr">
              <a:lnSpc>
                <a:spcPct val="90000"/>
              </a:lnSpc>
            </a:pPr>
            <a:r>
              <a:rPr lang="fr-FR" sz="1100" b="1" dirty="0">
                <a:latin typeface="Century Gothic" panose="020B0502020202020204" pitchFamily="34" charset="0"/>
              </a:rPr>
              <a:t>08h10</a:t>
            </a:r>
          </a:p>
        </p:txBody>
      </p:sp>
      <p:sp>
        <p:nvSpPr>
          <p:cNvPr id="7" name="ZoneTexte 6">
            <a:extLst>
              <a:ext uri="{FF2B5EF4-FFF2-40B4-BE49-F238E27FC236}">
                <a16:creationId xmlns:a16="http://schemas.microsoft.com/office/drawing/2014/main" id="{331ED820-FB4E-8B01-A1B4-EC6BD17EAE46}"/>
              </a:ext>
            </a:extLst>
          </p:cNvPr>
          <p:cNvSpPr txBox="1"/>
          <p:nvPr/>
        </p:nvSpPr>
        <p:spPr>
          <a:xfrm>
            <a:off x="5310001" y="4867150"/>
            <a:ext cx="5383399" cy="1754326"/>
          </a:xfrm>
          <a:prstGeom prst="rect">
            <a:avLst/>
          </a:prstGeom>
          <a:noFill/>
        </p:spPr>
        <p:txBody>
          <a:bodyPr wrap="square" rtlCol="0">
            <a:spAutoFit/>
          </a:bodyPr>
          <a:lstStyle/>
          <a:p>
            <a:pPr algn="just"/>
            <a:r>
              <a:rPr lang="fr-FR" sz="1200" dirty="0">
                <a:latin typeface="Century Gothic" panose="020B0502020202020204" pitchFamily="34" charset="0"/>
              </a:rPr>
              <a:t>Le report de trafic depuis l’Avenue Montaigne vers la Rue Jean </a:t>
            </a:r>
            <a:r>
              <a:rPr lang="fr-FR" sz="1200" dirty="0" err="1">
                <a:latin typeface="Century Gothic" panose="020B0502020202020204" pitchFamily="34" charset="0"/>
              </a:rPr>
              <a:t>Dupérier</a:t>
            </a:r>
            <a:r>
              <a:rPr lang="fr-FR" sz="1200" dirty="0">
                <a:latin typeface="Century Gothic" panose="020B0502020202020204" pitchFamily="34" charset="0"/>
              </a:rPr>
              <a:t> provoque une augmentation de charge. Ce flux supplémentaire est contraint au niveau du giratoire entre l’avenue </a:t>
            </a:r>
            <a:r>
              <a:rPr lang="fr-FR" sz="1200" dirty="0" err="1">
                <a:latin typeface="Century Gothic" panose="020B0502020202020204" pitchFamily="34" charset="0"/>
              </a:rPr>
              <a:t>Dupérier</a:t>
            </a:r>
            <a:r>
              <a:rPr lang="fr-FR" sz="1200" dirty="0">
                <a:latin typeface="Century Gothic" panose="020B0502020202020204" pitchFamily="34" charset="0"/>
              </a:rPr>
              <a:t> et l’Avenue Montaigne, Une remontée de file importante se forme.</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L’augmentation de charge sur l’Allée du </a:t>
            </a:r>
            <a:r>
              <a:rPr lang="fr-FR" sz="1200" dirty="0" err="1">
                <a:latin typeface="Century Gothic" panose="020B0502020202020204" pitchFamily="34" charset="0"/>
              </a:rPr>
              <a:t>Preuilha</a:t>
            </a:r>
            <a:r>
              <a:rPr lang="fr-FR" sz="1200" dirty="0">
                <a:latin typeface="Century Gothic" panose="020B0502020202020204" pitchFamily="34" charset="0"/>
              </a:rPr>
              <a:t> s’explique par la génération de trafic provoquée par l’implantation de la maison de la petite enfance.</a:t>
            </a:r>
          </a:p>
        </p:txBody>
      </p:sp>
      <p:sp>
        <p:nvSpPr>
          <p:cNvPr id="2" name="ZoneTexte 8">
            <a:extLst>
              <a:ext uri="{FF2B5EF4-FFF2-40B4-BE49-F238E27FC236}">
                <a16:creationId xmlns:a16="http://schemas.microsoft.com/office/drawing/2014/main" id="{A8FEA02D-1608-44AF-64D7-053B55380A69}"/>
              </a:ext>
            </a:extLst>
          </p:cNvPr>
          <p:cNvSpPr txBox="1">
            <a:spLocks noChangeArrowheads="1"/>
          </p:cNvSpPr>
          <p:nvPr/>
        </p:nvSpPr>
        <p:spPr bwMode="auto">
          <a:xfrm>
            <a:off x="1" y="-1775"/>
            <a:ext cx="1069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3. Modélisation</a:t>
            </a:r>
          </a:p>
        </p:txBody>
      </p:sp>
      <p:sp>
        <p:nvSpPr>
          <p:cNvPr id="9" name="ZoneTexte 8">
            <a:extLst>
              <a:ext uri="{FF2B5EF4-FFF2-40B4-BE49-F238E27FC236}">
                <a16:creationId xmlns:a16="http://schemas.microsoft.com/office/drawing/2014/main" id="{3A703D72-7561-56E0-1607-A0AB9C54C37D}"/>
              </a:ext>
            </a:extLst>
          </p:cNvPr>
          <p:cNvSpPr txBox="1">
            <a:spLocks noChangeArrowheads="1"/>
          </p:cNvSpPr>
          <p:nvPr/>
        </p:nvSpPr>
        <p:spPr bwMode="auto">
          <a:xfrm>
            <a:off x="1" y="272176"/>
            <a:ext cx="10693401" cy="3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400" dirty="0">
                <a:latin typeface="Century Gothic" panose="020B0502020202020204" pitchFamily="34" charset="0"/>
              </a:rPr>
              <a:t>3.4 SFE à l’HPM</a:t>
            </a:r>
          </a:p>
        </p:txBody>
      </p:sp>
    </p:spTree>
    <p:extLst>
      <p:ext uri="{BB962C8B-B14F-4D97-AF65-F5344CB8AC3E}">
        <p14:creationId xmlns:p14="http://schemas.microsoft.com/office/powerpoint/2010/main" val="1685135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8E59103-FFF5-CAA9-EC35-836E7650D2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10"/>
          <a:stretch/>
        </p:blipFill>
        <p:spPr>
          <a:xfrm>
            <a:off x="0" y="1258570"/>
            <a:ext cx="5310000" cy="5044122"/>
          </a:xfrm>
          <a:prstGeom prst="rect">
            <a:avLst/>
          </a:prstGeom>
          <a:ln>
            <a:solidFill>
              <a:schemeClr val="tx1"/>
            </a:solidFill>
          </a:ln>
        </p:spPr>
      </p:pic>
      <p:grpSp>
        <p:nvGrpSpPr>
          <p:cNvPr id="4" name="Groupe 3">
            <a:extLst>
              <a:ext uri="{FF2B5EF4-FFF2-40B4-BE49-F238E27FC236}">
                <a16:creationId xmlns:a16="http://schemas.microsoft.com/office/drawing/2014/main" id="{71F610ED-4D31-4703-C402-74309EBF6525}"/>
              </a:ext>
            </a:extLst>
          </p:cNvPr>
          <p:cNvGrpSpPr/>
          <p:nvPr/>
        </p:nvGrpSpPr>
        <p:grpSpPr>
          <a:xfrm>
            <a:off x="-60584" y="1226888"/>
            <a:ext cx="5452489" cy="5054907"/>
            <a:chOff x="-60584" y="1226888"/>
            <a:chExt cx="5452489" cy="5054907"/>
          </a:xfrm>
        </p:grpSpPr>
        <p:sp>
          <p:nvSpPr>
            <p:cNvPr id="5" name="Rectangle 4">
              <a:extLst>
                <a:ext uri="{FF2B5EF4-FFF2-40B4-BE49-F238E27FC236}">
                  <a16:creationId xmlns:a16="http://schemas.microsoft.com/office/drawing/2014/main" id="{DB110B52-9305-567F-07BE-65BCAB2EADB6}"/>
                </a:ext>
              </a:extLst>
            </p:cNvPr>
            <p:cNvSpPr/>
            <p:nvPr/>
          </p:nvSpPr>
          <p:spPr>
            <a:xfrm>
              <a:off x="-60584" y="1226888"/>
              <a:ext cx="1889536"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HPS</a:t>
              </a:r>
            </a:p>
            <a:p>
              <a:pPr algn="ctr">
                <a:lnSpc>
                  <a:spcPct val="90000"/>
                </a:lnSpc>
              </a:pPr>
              <a:r>
                <a:rPr lang="fr-FR" sz="1368" b="1" dirty="0">
                  <a:latin typeface="Century Gothic" panose="020B0502020202020204" pitchFamily="34" charset="0"/>
                </a:rPr>
                <a:t>SFE</a:t>
              </a:r>
            </a:p>
          </p:txBody>
        </p:sp>
        <p:pic>
          <p:nvPicPr>
            <p:cNvPr id="6" name="Image 5">
              <a:extLst>
                <a:ext uri="{FF2B5EF4-FFF2-40B4-BE49-F238E27FC236}">
                  <a16:creationId xmlns:a16="http://schemas.microsoft.com/office/drawing/2014/main" id="{D3855035-0D69-77D3-B28D-D63326DD78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5660" y="1274036"/>
              <a:ext cx="456245" cy="496800"/>
            </a:xfrm>
            <a:prstGeom prst="rect">
              <a:avLst/>
            </a:prstGeom>
          </p:spPr>
        </p:pic>
        <p:grpSp>
          <p:nvGrpSpPr>
            <p:cNvPr id="7" name="Groupe 6">
              <a:extLst>
                <a:ext uri="{FF2B5EF4-FFF2-40B4-BE49-F238E27FC236}">
                  <a16:creationId xmlns:a16="http://schemas.microsoft.com/office/drawing/2014/main" id="{FFFD2938-BAB9-47B1-1682-C9E8E0677E17}"/>
                </a:ext>
              </a:extLst>
            </p:cNvPr>
            <p:cNvGrpSpPr/>
            <p:nvPr/>
          </p:nvGrpSpPr>
          <p:grpSpPr>
            <a:xfrm>
              <a:off x="55785" y="5066563"/>
              <a:ext cx="1339595" cy="1215232"/>
              <a:chOff x="22418" y="6072720"/>
              <a:chExt cx="1339396" cy="1215052"/>
            </a:xfrm>
          </p:grpSpPr>
          <p:sp>
            <p:nvSpPr>
              <p:cNvPr id="8" name="Rectangle 7">
                <a:extLst>
                  <a:ext uri="{FF2B5EF4-FFF2-40B4-BE49-F238E27FC236}">
                    <a16:creationId xmlns:a16="http://schemas.microsoft.com/office/drawing/2014/main" id="{FBE71281-5E06-8DA3-B697-B90538F73D1D}"/>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85FC802D-8DED-C044-CB58-E7AD9043E9D2}"/>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1" name="ZoneTexte 10">
                <a:extLst>
                  <a:ext uri="{FF2B5EF4-FFF2-40B4-BE49-F238E27FC236}">
                    <a16:creationId xmlns:a16="http://schemas.microsoft.com/office/drawing/2014/main" id="{53AF2C23-02B0-CF4F-BCE3-18147E8B36C9}"/>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12" name="ZoneTexte 11">
                <a:extLst>
                  <a:ext uri="{FF2B5EF4-FFF2-40B4-BE49-F238E27FC236}">
                    <a16:creationId xmlns:a16="http://schemas.microsoft.com/office/drawing/2014/main" id="{54728C77-0DCF-00E1-66A8-5E1876F69D40}"/>
                  </a:ext>
                </a:extLst>
              </p:cNvPr>
              <p:cNvSpPr txBox="1"/>
              <p:nvPr/>
            </p:nvSpPr>
            <p:spPr>
              <a:xfrm>
                <a:off x="682884" y="6848645"/>
                <a:ext cx="677468" cy="231923"/>
              </a:xfrm>
              <a:prstGeom prst="rect">
                <a:avLst/>
              </a:prstGeom>
              <a:noFill/>
            </p:spPr>
            <p:txBody>
              <a:bodyPr wrap="square" rtlCol="0">
                <a:spAutoFit/>
              </a:bodyPr>
              <a:lstStyle/>
              <a:p>
                <a:pPr algn="ctr"/>
                <a:r>
                  <a:rPr lang="fr-FR" sz="907" b="1" dirty="0"/>
                  <a:t>300 - 399</a:t>
                </a:r>
              </a:p>
            </p:txBody>
          </p:sp>
          <p:sp>
            <p:nvSpPr>
              <p:cNvPr id="13" name="ZoneTexte 12">
                <a:extLst>
                  <a:ext uri="{FF2B5EF4-FFF2-40B4-BE49-F238E27FC236}">
                    <a16:creationId xmlns:a16="http://schemas.microsoft.com/office/drawing/2014/main" id="{61B20A76-FAAE-E744-C66A-D3764F0719C4}"/>
                  </a:ext>
                </a:extLst>
              </p:cNvPr>
              <p:cNvSpPr txBox="1"/>
              <p:nvPr/>
            </p:nvSpPr>
            <p:spPr>
              <a:xfrm>
                <a:off x="681422" y="6701171"/>
                <a:ext cx="680392" cy="231889"/>
              </a:xfrm>
              <a:prstGeom prst="rect">
                <a:avLst/>
              </a:prstGeom>
              <a:noFill/>
            </p:spPr>
            <p:txBody>
              <a:bodyPr wrap="square" rtlCol="0">
                <a:spAutoFit/>
              </a:bodyPr>
              <a:lstStyle/>
              <a:p>
                <a:pPr algn="ctr"/>
                <a:r>
                  <a:rPr lang="fr-FR" sz="907" b="1" dirty="0"/>
                  <a:t>200 - 299</a:t>
                </a:r>
              </a:p>
            </p:txBody>
          </p:sp>
          <p:sp>
            <p:nvSpPr>
              <p:cNvPr id="14" name="ZoneTexte 13">
                <a:extLst>
                  <a:ext uri="{FF2B5EF4-FFF2-40B4-BE49-F238E27FC236}">
                    <a16:creationId xmlns:a16="http://schemas.microsoft.com/office/drawing/2014/main" id="{18BC235E-4A2C-97DA-0BDA-6E7E6B78140A}"/>
                  </a:ext>
                </a:extLst>
              </p:cNvPr>
              <p:cNvSpPr txBox="1"/>
              <p:nvPr/>
            </p:nvSpPr>
            <p:spPr>
              <a:xfrm>
                <a:off x="681422" y="6552508"/>
                <a:ext cx="680392" cy="231889"/>
              </a:xfrm>
              <a:prstGeom prst="rect">
                <a:avLst/>
              </a:prstGeom>
              <a:noFill/>
            </p:spPr>
            <p:txBody>
              <a:bodyPr wrap="square" rtlCol="0">
                <a:spAutoFit/>
              </a:bodyPr>
              <a:lstStyle/>
              <a:p>
                <a:pPr algn="ctr"/>
                <a:r>
                  <a:rPr lang="fr-FR" sz="907" b="1" dirty="0"/>
                  <a:t>100 - 199</a:t>
                </a:r>
              </a:p>
            </p:txBody>
          </p:sp>
          <p:sp>
            <p:nvSpPr>
              <p:cNvPr id="15" name="ZoneTexte 14">
                <a:extLst>
                  <a:ext uri="{FF2B5EF4-FFF2-40B4-BE49-F238E27FC236}">
                    <a16:creationId xmlns:a16="http://schemas.microsoft.com/office/drawing/2014/main" id="{FE600836-1AFE-5D8F-6678-6EA88FC8EBF8}"/>
                  </a:ext>
                </a:extLst>
              </p:cNvPr>
              <p:cNvSpPr txBox="1"/>
              <p:nvPr/>
            </p:nvSpPr>
            <p:spPr>
              <a:xfrm>
                <a:off x="695101" y="6402105"/>
                <a:ext cx="653034" cy="231923"/>
              </a:xfrm>
              <a:prstGeom prst="rect">
                <a:avLst/>
              </a:prstGeom>
              <a:noFill/>
            </p:spPr>
            <p:txBody>
              <a:bodyPr wrap="square" rtlCol="0">
                <a:spAutoFit/>
              </a:bodyPr>
              <a:lstStyle/>
              <a:p>
                <a:pPr algn="ctr"/>
                <a:r>
                  <a:rPr lang="fr-FR" sz="907" b="1" dirty="0"/>
                  <a:t>50 - 99</a:t>
                </a:r>
              </a:p>
            </p:txBody>
          </p:sp>
          <p:sp>
            <p:nvSpPr>
              <p:cNvPr id="16" name="ZoneTexte 15">
                <a:extLst>
                  <a:ext uri="{FF2B5EF4-FFF2-40B4-BE49-F238E27FC236}">
                    <a16:creationId xmlns:a16="http://schemas.microsoft.com/office/drawing/2014/main" id="{7E2FE598-FE6E-790E-6DBA-C97E356327AC}"/>
                  </a:ext>
                </a:extLst>
              </p:cNvPr>
              <p:cNvSpPr txBox="1"/>
              <p:nvPr/>
            </p:nvSpPr>
            <p:spPr>
              <a:xfrm>
                <a:off x="695101" y="6267996"/>
                <a:ext cx="653034" cy="231923"/>
              </a:xfrm>
              <a:prstGeom prst="rect">
                <a:avLst/>
              </a:prstGeom>
              <a:noFill/>
            </p:spPr>
            <p:txBody>
              <a:bodyPr wrap="square" rtlCol="0">
                <a:spAutoFit/>
              </a:bodyPr>
              <a:lstStyle/>
              <a:p>
                <a:pPr algn="ctr"/>
                <a:r>
                  <a:rPr lang="fr-FR" sz="907" b="1" dirty="0"/>
                  <a:t>1 - 49</a:t>
                </a:r>
              </a:p>
            </p:txBody>
          </p:sp>
          <p:sp>
            <p:nvSpPr>
              <p:cNvPr id="17" name="Rectangle : coins arrondis 16">
                <a:extLst>
                  <a:ext uri="{FF2B5EF4-FFF2-40B4-BE49-F238E27FC236}">
                    <a16:creationId xmlns:a16="http://schemas.microsoft.com/office/drawing/2014/main" id="{6F89DB63-5E62-B2B9-871D-4CA2729F287A}"/>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8" name="Rectangle : coins arrondis 17">
                <a:extLst>
                  <a:ext uri="{FF2B5EF4-FFF2-40B4-BE49-F238E27FC236}">
                    <a16:creationId xmlns:a16="http://schemas.microsoft.com/office/drawing/2014/main" id="{3C42291D-C8A7-6D23-5E18-EE7E8A4FC769}"/>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9" name="Rectangle : coins arrondis 18">
                <a:extLst>
                  <a:ext uri="{FF2B5EF4-FFF2-40B4-BE49-F238E27FC236}">
                    <a16:creationId xmlns:a16="http://schemas.microsoft.com/office/drawing/2014/main" id="{14BF5458-0B62-4492-EE5B-33E871A058A3}"/>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0" name="Rectangle : coins arrondis 19">
                <a:extLst>
                  <a:ext uri="{FF2B5EF4-FFF2-40B4-BE49-F238E27FC236}">
                    <a16:creationId xmlns:a16="http://schemas.microsoft.com/office/drawing/2014/main" id="{8AA83C3C-13CA-0E8C-82D1-A484374ACAD7}"/>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1" name="Rectangle : coins arrondis 20">
                <a:extLst>
                  <a:ext uri="{FF2B5EF4-FFF2-40B4-BE49-F238E27FC236}">
                    <a16:creationId xmlns:a16="http://schemas.microsoft.com/office/drawing/2014/main" id="{76724D5B-0CCA-C283-2549-050C3D67AADF}"/>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2" name="ZoneTexte 21">
                <a:extLst>
                  <a:ext uri="{FF2B5EF4-FFF2-40B4-BE49-F238E27FC236}">
                    <a16:creationId xmlns:a16="http://schemas.microsoft.com/office/drawing/2014/main" id="{F6E1F7CC-D056-AEBE-9A3F-5AFBFE6357DD}"/>
                  </a:ext>
                </a:extLst>
              </p:cNvPr>
              <p:cNvSpPr txBox="1"/>
              <p:nvPr/>
            </p:nvSpPr>
            <p:spPr>
              <a:xfrm>
                <a:off x="68288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grpSp>
      <p:sp>
        <p:nvSpPr>
          <p:cNvPr id="3" name="ZoneTexte 2">
            <a:extLst>
              <a:ext uri="{FF2B5EF4-FFF2-40B4-BE49-F238E27FC236}">
                <a16:creationId xmlns:a16="http://schemas.microsoft.com/office/drawing/2014/main" id="{878374B3-81F3-8FA1-5D6A-BC991B633D82}"/>
              </a:ext>
            </a:extLst>
          </p:cNvPr>
          <p:cNvSpPr txBox="1"/>
          <p:nvPr/>
        </p:nvSpPr>
        <p:spPr>
          <a:xfrm>
            <a:off x="5310001" y="5292799"/>
            <a:ext cx="5383399" cy="1569660"/>
          </a:xfrm>
          <a:prstGeom prst="rect">
            <a:avLst/>
          </a:prstGeom>
          <a:noFill/>
        </p:spPr>
        <p:txBody>
          <a:bodyPr wrap="square" rtlCol="0">
            <a:spAutoFit/>
          </a:bodyPr>
          <a:lstStyle/>
          <a:p>
            <a:pPr algn="just"/>
            <a:r>
              <a:rPr lang="fr-FR" sz="1200" dirty="0">
                <a:latin typeface="Century Gothic" panose="020B0502020202020204" pitchFamily="34" charset="0"/>
              </a:rPr>
              <a:t>La simulation montre un fonctionnement similaire à l’état actuel. Contrairement au matin le report de trafic depuis l’Avenue Montesquieu vers la Rue Jean </a:t>
            </a:r>
            <a:r>
              <a:rPr lang="fr-FR" sz="1200" dirty="0" err="1">
                <a:latin typeface="Century Gothic" panose="020B0502020202020204" pitchFamily="34" charset="0"/>
              </a:rPr>
              <a:t>Dupérier</a:t>
            </a:r>
            <a:r>
              <a:rPr lang="fr-FR" sz="1200" dirty="0">
                <a:latin typeface="Century Gothic" panose="020B0502020202020204" pitchFamily="34" charset="0"/>
              </a:rPr>
              <a:t> ne génère pas de contrainte particulière.</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L’augmentation de charge sur l’Allée du </a:t>
            </a:r>
            <a:r>
              <a:rPr lang="fr-FR" sz="1200" dirty="0" err="1">
                <a:latin typeface="Century Gothic" panose="020B0502020202020204" pitchFamily="34" charset="0"/>
              </a:rPr>
              <a:t>Preuilha</a:t>
            </a:r>
            <a:r>
              <a:rPr lang="fr-FR" sz="1200" dirty="0">
                <a:latin typeface="Century Gothic" panose="020B0502020202020204" pitchFamily="34" charset="0"/>
              </a:rPr>
              <a:t> s’explique par la génération de trafic provoqué par l’implantation de la maison de la petite enfance.</a:t>
            </a:r>
          </a:p>
        </p:txBody>
      </p:sp>
      <p:pic>
        <p:nvPicPr>
          <p:cNvPr id="24" name="Image 23">
            <a:extLst>
              <a:ext uri="{FF2B5EF4-FFF2-40B4-BE49-F238E27FC236}">
                <a16:creationId xmlns:a16="http://schemas.microsoft.com/office/drawing/2014/main" id="{2855D41A-2338-BA83-4E82-D806C9EBA8E2}"/>
              </a:ext>
            </a:extLst>
          </p:cNvPr>
          <p:cNvPicPr>
            <a:picLocks noChangeAspect="1"/>
          </p:cNvPicPr>
          <p:nvPr/>
        </p:nvPicPr>
        <p:blipFill rotWithShape="1">
          <a:blip r:embed="rId5"/>
          <a:srcRect l="8023"/>
          <a:stretch/>
        </p:blipFill>
        <p:spPr>
          <a:xfrm>
            <a:off x="5426765" y="42823"/>
            <a:ext cx="5227983" cy="5195728"/>
          </a:xfrm>
          <a:prstGeom prst="rect">
            <a:avLst/>
          </a:prstGeom>
          <a:ln>
            <a:solidFill>
              <a:schemeClr val="tx1"/>
            </a:solidFill>
          </a:ln>
        </p:spPr>
      </p:pic>
      <p:sp>
        <p:nvSpPr>
          <p:cNvPr id="25" name="Rectangle 24">
            <a:extLst>
              <a:ext uri="{FF2B5EF4-FFF2-40B4-BE49-F238E27FC236}">
                <a16:creationId xmlns:a16="http://schemas.microsoft.com/office/drawing/2014/main" id="{8C5265D3-0F87-F6B7-EDDB-FE12375345C7}"/>
              </a:ext>
            </a:extLst>
          </p:cNvPr>
          <p:cNvSpPr/>
          <p:nvPr/>
        </p:nvSpPr>
        <p:spPr>
          <a:xfrm>
            <a:off x="5460846" y="71264"/>
            <a:ext cx="1541173" cy="30469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Fonctionnement </a:t>
            </a:r>
          </a:p>
          <a:p>
            <a:pPr algn="ctr">
              <a:lnSpc>
                <a:spcPct val="90000"/>
              </a:lnSpc>
            </a:pPr>
            <a:r>
              <a:rPr lang="fr-FR" sz="1100" b="1" dirty="0">
                <a:latin typeface="Century Gothic" panose="020B0502020202020204" pitchFamily="34" charset="0"/>
              </a:rPr>
              <a:t>HPS 17H30</a:t>
            </a:r>
          </a:p>
        </p:txBody>
      </p:sp>
      <p:sp>
        <p:nvSpPr>
          <p:cNvPr id="23" name="ZoneTexte 8">
            <a:extLst>
              <a:ext uri="{FF2B5EF4-FFF2-40B4-BE49-F238E27FC236}">
                <a16:creationId xmlns:a16="http://schemas.microsoft.com/office/drawing/2014/main" id="{17649B0D-569E-2C9A-6E3B-1581C337F019}"/>
              </a:ext>
            </a:extLst>
          </p:cNvPr>
          <p:cNvSpPr txBox="1">
            <a:spLocks noChangeArrowheads="1"/>
          </p:cNvSpPr>
          <p:nvPr/>
        </p:nvSpPr>
        <p:spPr bwMode="auto">
          <a:xfrm>
            <a:off x="1" y="-1775"/>
            <a:ext cx="106934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3. Modélisation</a:t>
            </a:r>
          </a:p>
        </p:txBody>
      </p:sp>
      <p:sp>
        <p:nvSpPr>
          <p:cNvPr id="26" name="ZoneTexte 25">
            <a:extLst>
              <a:ext uri="{FF2B5EF4-FFF2-40B4-BE49-F238E27FC236}">
                <a16:creationId xmlns:a16="http://schemas.microsoft.com/office/drawing/2014/main" id="{CB8AD899-0D02-650A-813A-E286E1796428}"/>
              </a:ext>
            </a:extLst>
          </p:cNvPr>
          <p:cNvSpPr txBox="1">
            <a:spLocks noChangeArrowheads="1"/>
          </p:cNvSpPr>
          <p:nvPr/>
        </p:nvSpPr>
        <p:spPr bwMode="auto">
          <a:xfrm>
            <a:off x="1" y="272176"/>
            <a:ext cx="10693401" cy="30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400" dirty="0">
                <a:latin typeface="Century Gothic" panose="020B0502020202020204" pitchFamily="34" charset="0"/>
              </a:rPr>
              <a:t>3.5 SFE à l’HPS</a:t>
            </a:r>
          </a:p>
        </p:txBody>
      </p:sp>
    </p:spTree>
    <p:extLst>
      <p:ext uri="{BB962C8B-B14F-4D97-AF65-F5344CB8AC3E}">
        <p14:creationId xmlns:p14="http://schemas.microsoft.com/office/powerpoint/2010/main" val="4108712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C2491B1-F25D-4475-A698-AF4AF0BC038B}"/>
              </a:ext>
            </a:extLst>
          </p:cNvPr>
          <p:cNvSpPr txBox="1"/>
          <p:nvPr/>
        </p:nvSpPr>
        <p:spPr>
          <a:xfrm>
            <a:off x="2846683" y="3502277"/>
            <a:ext cx="5532852" cy="556627"/>
          </a:xfrm>
          <a:prstGeom prst="rect">
            <a:avLst/>
          </a:prstGeom>
          <a:noFill/>
        </p:spPr>
        <p:txBody>
          <a:bodyPr>
            <a:spAutoFit/>
          </a:bodyPr>
          <a:lstStyle/>
          <a:p>
            <a:pPr algn="r" defTabSz="950526">
              <a:defRPr/>
            </a:pPr>
            <a:r>
              <a:rPr lang="fr-FR" altLang="fr-FR" sz="3017" dirty="0">
                <a:latin typeface="Century Gothic" panose="020B0502020202020204" pitchFamily="34" charset="0"/>
              </a:rPr>
              <a:t>4. scénarios</a:t>
            </a:r>
          </a:p>
        </p:txBody>
      </p:sp>
      <p:sp>
        <p:nvSpPr>
          <p:cNvPr id="6" name="Espace réservé du numéro de diapositive 5">
            <a:extLst>
              <a:ext uri="{FF2B5EF4-FFF2-40B4-BE49-F238E27FC236}">
                <a16:creationId xmlns:a16="http://schemas.microsoft.com/office/drawing/2014/main" id="{83E18334-E99C-456D-B8DA-3D86CD755C20}"/>
              </a:ext>
            </a:extLst>
          </p:cNvPr>
          <p:cNvSpPr txBox="1">
            <a:spLocks/>
          </p:cNvSpPr>
          <p:nvPr/>
        </p:nvSpPr>
        <p:spPr bwMode="auto">
          <a:xfrm>
            <a:off x="843112" y="6428870"/>
            <a:ext cx="9007177"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197" dirty="0">
                <a:latin typeface="Century Gothic" panose="020B0502020202020204" pitchFamily="34" charset="0"/>
              </a:rPr>
              <a:t>CPEV – Comptages Projets Etudes Voirie</a:t>
            </a:r>
          </a:p>
        </p:txBody>
      </p:sp>
      <p:pic>
        <p:nvPicPr>
          <p:cNvPr id="2" name="Image 1">
            <a:extLst>
              <a:ext uri="{FF2B5EF4-FFF2-40B4-BE49-F238E27FC236}">
                <a16:creationId xmlns:a16="http://schemas.microsoft.com/office/drawing/2014/main" id="{BAC75076-ABD2-9B6C-FF8B-BBA65E1B8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747" y="902934"/>
            <a:ext cx="1649134" cy="529589"/>
          </a:xfrm>
          <a:prstGeom prst="rect">
            <a:avLst/>
          </a:prstGeom>
        </p:spPr>
      </p:pic>
      <p:cxnSp>
        <p:nvCxnSpPr>
          <p:cNvPr id="3" name="Connecteur droit 2">
            <a:extLst>
              <a:ext uri="{FF2B5EF4-FFF2-40B4-BE49-F238E27FC236}">
                <a16:creationId xmlns:a16="http://schemas.microsoft.com/office/drawing/2014/main" id="{19059EC8-BEF9-CA0A-24B6-A58821FE7E8E}"/>
              </a:ext>
            </a:extLst>
          </p:cNvPr>
          <p:cNvCxnSpPr>
            <a:cxnSpLocks/>
          </p:cNvCxnSpPr>
          <p:nvPr/>
        </p:nvCxnSpPr>
        <p:spPr>
          <a:xfrm>
            <a:off x="8374493" y="70"/>
            <a:ext cx="0" cy="75611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15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882D2D3-35C8-485F-A26E-DD8B43CDA0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1953" y="578132"/>
            <a:ext cx="1423299" cy="457066"/>
          </a:xfrm>
          <a:prstGeom prst="rect">
            <a:avLst/>
          </a:prstGeom>
        </p:spPr>
      </p:pic>
      <p:cxnSp>
        <p:nvCxnSpPr>
          <p:cNvPr id="3" name="Connecteur droit 2">
            <a:extLst>
              <a:ext uri="{FF2B5EF4-FFF2-40B4-BE49-F238E27FC236}">
                <a16:creationId xmlns:a16="http://schemas.microsoft.com/office/drawing/2014/main" id="{F412718E-DD6A-4883-A3DF-106B08519C03}"/>
              </a:ext>
            </a:extLst>
          </p:cNvPr>
          <p:cNvCxnSpPr/>
          <p:nvPr/>
        </p:nvCxnSpPr>
        <p:spPr>
          <a:xfrm>
            <a:off x="8886825" y="310078"/>
            <a:ext cx="0" cy="694110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C2491B1-F25D-4475-A698-AF4AF0BC038B}"/>
              </a:ext>
            </a:extLst>
          </p:cNvPr>
          <p:cNvSpPr txBox="1"/>
          <p:nvPr/>
        </p:nvSpPr>
        <p:spPr>
          <a:xfrm>
            <a:off x="2106340" y="3649448"/>
            <a:ext cx="6901108" cy="635239"/>
          </a:xfrm>
          <a:prstGeom prst="rect">
            <a:avLst/>
          </a:prstGeom>
          <a:noFill/>
        </p:spPr>
        <p:txBody>
          <a:bodyPr wrap="square">
            <a:spAutoFit/>
          </a:bodyPr>
          <a:lstStyle/>
          <a:p>
            <a:pPr algn="r" defTabSz="1111459">
              <a:defRPr/>
            </a:pPr>
            <a:r>
              <a:rPr lang="fr-FR" altLang="fr-FR" sz="3528" dirty="0">
                <a:latin typeface="Century Gothic" panose="020B0502020202020204" pitchFamily="34" charset="0"/>
              </a:rPr>
              <a:t>   1. Diagnostic</a:t>
            </a:r>
          </a:p>
        </p:txBody>
      </p:sp>
      <p:sp>
        <p:nvSpPr>
          <p:cNvPr id="6" name="Espace réservé du numéro de diapositive 5">
            <a:extLst>
              <a:ext uri="{FF2B5EF4-FFF2-40B4-BE49-F238E27FC236}">
                <a16:creationId xmlns:a16="http://schemas.microsoft.com/office/drawing/2014/main" id="{019FF79D-25D0-4945-9D77-9246239538CF}"/>
              </a:ext>
            </a:extLst>
          </p:cNvPr>
          <p:cNvSpPr txBox="1">
            <a:spLocks/>
          </p:cNvSpPr>
          <p:nvPr/>
        </p:nvSpPr>
        <p:spPr bwMode="auto">
          <a:xfrm>
            <a:off x="162124" y="6876975"/>
            <a:ext cx="10531276"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400" dirty="0">
                <a:latin typeface="Century Gothic" panose="020B0502020202020204" pitchFamily="34" charset="0"/>
              </a:rPr>
              <a:t>CPEV – Comptages Projets Etudes Voirie</a:t>
            </a:r>
          </a:p>
        </p:txBody>
      </p:sp>
    </p:spTree>
    <p:extLst>
      <p:ext uri="{BB962C8B-B14F-4D97-AF65-F5344CB8AC3E}">
        <p14:creationId xmlns:p14="http://schemas.microsoft.com/office/powerpoint/2010/main" val="421258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8">
            <a:extLst>
              <a:ext uri="{FF2B5EF4-FFF2-40B4-BE49-F238E27FC236}">
                <a16:creationId xmlns:a16="http://schemas.microsoft.com/office/drawing/2014/main" id="{7C810B26-67D9-21A8-AA1C-6B897CCEE574}"/>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4.0 Apaisement et accessibilité sur le secteur Camp des lanciers et Allée du </a:t>
            </a:r>
            <a:r>
              <a:rPr lang="fr-FR" altLang="fr-FR" sz="1400" dirty="0" err="1">
                <a:latin typeface="Century Gothic" panose="020B0502020202020204" pitchFamily="34" charset="0"/>
              </a:rPr>
              <a:t>Preuilha</a:t>
            </a:r>
            <a:endParaRPr lang="fr-FR" altLang="fr-FR" sz="1400" dirty="0">
              <a:latin typeface="Century Gothic" panose="020B0502020202020204" pitchFamily="34" charset="0"/>
            </a:endParaRPr>
          </a:p>
        </p:txBody>
      </p:sp>
      <p:pic>
        <p:nvPicPr>
          <p:cNvPr id="7" name="Image 6">
            <a:extLst>
              <a:ext uri="{FF2B5EF4-FFF2-40B4-BE49-F238E27FC236}">
                <a16:creationId xmlns:a16="http://schemas.microsoft.com/office/drawing/2014/main" id="{D3E22ED7-0A24-0514-80E8-8B7506BE65B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3972" t="7542" r="5681" b="17817"/>
          <a:stretch/>
        </p:blipFill>
        <p:spPr>
          <a:xfrm>
            <a:off x="98608" y="958773"/>
            <a:ext cx="6688252" cy="5643716"/>
          </a:xfrm>
          <a:prstGeom prst="rect">
            <a:avLst/>
          </a:prstGeom>
          <a:ln>
            <a:solidFill>
              <a:schemeClr val="tx1"/>
            </a:solidFill>
          </a:ln>
        </p:spPr>
      </p:pic>
      <p:sp>
        <p:nvSpPr>
          <p:cNvPr id="11" name="Forme libre : forme 10">
            <a:extLst>
              <a:ext uri="{FF2B5EF4-FFF2-40B4-BE49-F238E27FC236}">
                <a16:creationId xmlns:a16="http://schemas.microsoft.com/office/drawing/2014/main" id="{F93DD59D-12E6-CAF7-28BE-2C892038355F}"/>
              </a:ext>
            </a:extLst>
          </p:cNvPr>
          <p:cNvSpPr/>
          <p:nvPr/>
        </p:nvSpPr>
        <p:spPr>
          <a:xfrm>
            <a:off x="2333781" y="1693795"/>
            <a:ext cx="4408264" cy="4707004"/>
          </a:xfrm>
          <a:custGeom>
            <a:avLst/>
            <a:gdLst>
              <a:gd name="connsiteX0" fmla="*/ 0 w 3962400"/>
              <a:gd name="connsiteY0" fmla="*/ 1465006 h 3362632"/>
              <a:gd name="connsiteX1" fmla="*/ 835742 w 3962400"/>
              <a:gd name="connsiteY1" fmla="*/ 629264 h 3362632"/>
              <a:gd name="connsiteX2" fmla="*/ 412955 w 3962400"/>
              <a:gd name="connsiteY2" fmla="*/ 275303 h 3362632"/>
              <a:gd name="connsiteX3" fmla="*/ 629265 w 3962400"/>
              <a:gd name="connsiteY3" fmla="*/ 0 h 3362632"/>
              <a:gd name="connsiteX4" fmla="*/ 2438400 w 3962400"/>
              <a:gd name="connsiteY4" fmla="*/ 147484 h 3362632"/>
              <a:gd name="connsiteX5" fmla="*/ 2281084 w 3962400"/>
              <a:gd name="connsiteY5" fmla="*/ 521109 h 3362632"/>
              <a:gd name="connsiteX6" fmla="*/ 3962400 w 3962400"/>
              <a:gd name="connsiteY6" fmla="*/ 1779638 h 3362632"/>
              <a:gd name="connsiteX7" fmla="*/ 2684207 w 3962400"/>
              <a:gd name="connsiteY7" fmla="*/ 3224980 h 3362632"/>
              <a:gd name="connsiteX8" fmla="*/ 1868129 w 3962400"/>
              <a:gd name="connsiteY8" fmla="*/ 3362632 h 3362632"/>
              <a:gd name="connsiteX9" fmla="*/ 0 w 3962400"/>
              <a:gd name="connsiteY9" fmla="*/ 1465006 h 3362632"/>
              <a:gd name="connsiteX0" fmla="*/ 0 w 3962400"/>
              <a:gd name="connsiteY0" fmla="*/ 1465006 h 3362632"/>
              <a:gd name="connsiteX1" fmla="*/ 835742 w 3962400"/>
              <a:gd name="connsiteY1" fmla="*/ 629264 h 3362632"/>
              <a:gd name="connsiteX2" fmla="*/ 412955 w 3962400"/>
              <a:gd name="connsiteY2" fmla="*/ 275303 h 3362632"/>
              <a:gd name="connsiteX3" fmla="*/ 629265 w 3962400"/>
              <a:gd name="connsiteY3" fmla="*/ 0 h 3362632"/>
              <a:gd name="connsiteX4" fmla="*/ 2056850 w 3962400"/>
              <a:gd name="connsiteY4" fmla="*/ 120668 h 3362632"/>
              <a:gd name="connsiteX5" fmla="*/ 2438400 w 3962400"/>
              <a:gd name="connsiteY5" fmla="*/ 147484 h 3362632"/>
              <a:gd name="connsiteX6" fmla="*/ 2281084 w 3962400"/>
              <a:gd name="connsiteY6" fmla="*/ 521109 h 3362632"/>
              <a:gd name="connsiteX7" fmla="*/ 3962400 w 3962400"/>
              <a:gd name="connsiteY7" fmla="*/ 1779638 h 3362632"/>
              <a:gd name="connsiteX8" fmla="*/ 2684207 w 3962400"/>
              <a:gd name="connsiteY8" fmla="*/ 3224980 h 3362632"/>
              <a:gd name="connsiteX9" fmla="*/ 1868129 w 3962400"/>
              <a:gd name="connsiteY9" fmla="*/ 3362632 h 3362632"/>
              <a:gd name="connsiteX10" fmla="*/ 0 w 3962400"/>
              <a:gd name="connsiteY10" fmla="*/ 1465006 h 3362632"/>
              <a:gd name="connsiteX0" fmla="*/ 0 w 3962400"/>
              <a:gd name="connsiteY0" fmla="*/ 1465006 h 3362632"/>
              <a:gd name="connsiteX1" fmla="*/ 835742 w 3962400"/>
              <a:gd name="connsiteY1" fmla="*/ 629264 h 3362632"/>
              <a:gd name="connsiteX2" fmla="*/ 412955 w 3962400"/>
              <a:gd name="connsiteY2" fmla="*/ 275303 h 3362632"/>
              <a:gd name="connsiteX3" fmla="*/ 629265 w 3962400"/>
              <a:gd name="connsiteY3" fmla="*/ 0 h 3362632"/>
              <a:gd name="connsiteX4" fmla="*/ 2056850 w 3962400"/>
              <a:gd name="connsiteY4" fmla="*/ 120668 h 3362632"/>
              <a:gd name="connsiteX5" fmla="*/ 2298675 w 3962400"/>
              <a:gd name="connsiteY5" fmla="*/ 128225 h 3362632"/>
              <a:gd name="connsiteX6" fmla="*/ 2438400 w 3962400"/>
              <a:gd name="connsiteY6" fmla="*/ 147484 h 3362632"/>
              <a:gd name="connsiteX7" fmla="*/ 2281084 w 3962400"/>
              <a:gd name="connsiteY7" fmla="*/ 521109 h 3362632"/>
              <a:gd name="connsiteX8" fmla="*/ 3962400 w 3962400"/>
              <a:gd name="connsiteY8" fmla="*/ 1779638 h 3362632"/>
              <a:gd name="connsiteX9" fmla="*/ 2684207 w 3962400"/>
              <a:gd name="connsiteY9" fmla="*/ 3224980 h 3362632"/>
              <a:gd name="connsiteX10" fmla="*/ 1868129 w 3962400"/>
              <a:gd name="connsiteY10" fmla="*/ 3362632 h 3362632"/>
              <a:gd name="connsiteX11" fmla="*/ 0 w 3962400"/>
              <a:gd name="connsiteY11" fmla="*/ 1465006 h 3362632"/>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438400 w 3962400"/>
              <a:gd name="connsiteY6" fmla="*/ 1636462 h 4851610"/>
              <a:gd name="connsiteX7" fmla="*/ 2281084 w 3962400"/>
              <a:gd name="connsiteY7" fmla="*/ 2010087 h 4851610"/>
              <a:gd name="connsiteX8" fmla="*/ 3962400 w 3962400"/>
              <a:gd name="connsiteY8" fmla="*/ 3268616 h 4851610"/>
              <a:gd name="connsiteX9" fmla="*/ 2684207 w 3962400"/>
              <a:gd name="connsiteY9" fmla="*/ 4713958 h 4851610"/>
              <a:gd name="connsiteX10" fmla="*/ 1868129 w 3962400"/>
              <a:gd name="connsiteY10" fmla="*/ 4851610 h 4851610"/>
              <a:gd name="connsiteX11" fmla="*/ 0 w 3962400"/>
              <a:gd name="connsiteY11" fmla="*/ 2953984 h 4851610"/>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359131 w 3962400"/>
              <a:gd name="connsiteY6" fmla="*/ 921957 h 4851610"/>
              <a:gd name="connsiteX7" fmla="*/ 2438400 w 3962400"/>
              <a:gd name="connsiteY7" fmla="*/ 1636462 h 4851610"/>
              <a:gd name="connsiteX8" fmla="*/ 2281084 w 3962400"/>
              <a:gd name="connsiteY8" fmla="*/ 2010087 h 4851610"/>
              <a:gd name="connsiteX9" fmla="*/ 3962400 w 3962400"/>
              <a:gd name="connsiteY9" fmla="*/ 3268616 h 4851610"/>
              <a:gd name="connsiteX10" fmla="*/ 2684207 w 3962400"/>
              <a:gd name="connsiteY10" fmla="*/ 4713958 h 4851610"/>
              <a:gd name="connsiteX11" fmla="*/ 1868129 w 3962400"/>
              <a:gd name="connsiteY11" fmla="*/ 4851610 h 4851610"/>
              <a:gd name="connsiteX12" fmla="*/ 0 w 3962400"/>
              <a:gd name="connsiteY12" fmla="*/ 2953984 h 4851610"/>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661412 w 3962400"/>
              <a:gd name="connsiteY6" fmla="*/ 68013 h 4851610"/>
              <a:gd name="connsiteX7" fmla="*/ 2438400 w 3962400"/>
              <a:gd name="connsiteY7" fmla="*/ 1636462 h 4851610"/>
              <a:gd name="connsiteX8" fmla="*/ 2281084 w 3962400"/>
              <a:gd name="connsiteY8" fmla="*/ 2010087 h 4851610"/>
              <a:gd name="connsiteX9" fmla="*/ 3962400 w 3962400"/>
              <a:gd name="connsiteY9" fmla="*/ 3268616 h 4851610"/>
              <a:gd name="connsiteX10" fmla="*/ 2684207 w 3962400"/>
              <a:gd name="connsiteY10" fmla="*/ 4713958 h 4851610"/>
              <a:gd name="connsiteX11" fmla="*/ 1868129 w 3962400"/>
              <a:gd name="connsiteY11" fmla="*/ 4851610 h 4851610"/>
              <a:gd name="connsiteX12" fmla="*/ 0 w 3962400"/>
              <a:gd name="connsiteY12" fmla="*/ 2953984 h 4851610"/>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298675 w 3962400"/>
              <a:gd name="connsiteY6" fmla="*/ 105798 h 4851610"/>
              <a:gd name="connsiteX7" fmla="*/ 2661412 w 3962400"/>
              <a:gd name="connsiteY7" fmla="*/ 68013 h 4851610"/>
              <a:gd name="connsiteX8" fmla="*/ 2438400 w 3962400"/>
              <a:gd name="connsiteY8" fmla="*/ 1636462 h 4851610"/>
              <a:gd name="connsiteX9" fmla="*/ 2281084 w 3962400"/>
              <a:gd name="connsiteY9" fmla="*/ 2010087 h 4851610"/>
              <a:gd name="connsiteX10" fmla="*/ 3962400 w 3962400"/>
              <a:gd name="connsiteY10" fmla="*/ 3268616 h 4851610"/>
              <a:gd name="connsiteX11" fmla="*/ 2684207 w 3962400"/>
              <a:gd name="connsiteY11" fmla="*/ 4713958 h 4851610"/>
              <a:gd name="connsiteX12" fmla="*/ 1868129 w 3962400"/>
              <a:gd name="connsiteY12" fmla="*/ 4851610 h 4851610"/>
              <a:gd name="connsiteX13" fmla="*/ 0 w 3962400"/>
              <a:gd name="connsiteY13" fmla="*/ 2953984 h 4851610"/>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298675 w 3962400"/>
              <a:gd name="connsiteY6" fmla="*/ 105798 h 4851610"/>
              <a:gd name="connsiteX7" fmla="*/ 2570728 w 3962400"/>
              <a:gd name="connsiteY7" fmla="*/ 105799 h 4851610"/>
              <a:gd name="connsiteX8" fmla="*/ 2438400 w 3962400"/>
              <a:gd name="connsiteY8" fmla="*/ 1636462 h 4851610"/>
              <a:gd name="connsiteX9" fmla="*/ 2281084 w 3962400"/>
              <a:gd name="connsiteY9" fmla="*/ 2010087 h 4851610"/>
              <a:gd name="connsiteX10" fmla="*/ 3962400 w 3962400"/>
              <a:gd name="connsiteY10" fmla="*/ 3268616 h 4851610"/>
              <a:gd name="connsiteX11" fmla="*/ 2684207 w 3962400"/>
              <a:gd name="connsiteY11" fmla="*/ 4713958 h 4851610"/>
              <a:gd name="connsiteX12" fmla="*/ 1868129 w 3962400"/>
              <a:gd name="connsiteY12" fmla="*/ 4851610 h 4851610"/>
              <a:gd name="connsiteX13" fmla="*/ 0 w 3962400"/>
              <a:gd name="connsiteY13" fmla="*/ 2953984 h 4851610"/>
              <a:gd name="connsiteX0" fmla="*/ 0 w 3962400"/>
              <a:gd name="connsiteY0" fmla="*/ 2953984 h 4851610"/>
              <a:gd name="connsiteX1" fmla="*/ 835742 w 3962400"/>
              <a:gd name="connsiteY1" fmla="*/ 2118242 h 4851610"/>
              <a:gd name="connsiteX2" fmla="*/ 412955 w 3962400"/>
              <a:gd name="connsiteY2" fmla="*/ 1764281 h 4851610"/>
              <a:gd name="connsiteX3" fmla="*/ 629265 w 3962400"/>
              <a:gd name="connsiteY3" fmla="*/ 1488978 h 4851610"/>
              <a:gd name="connsiteX4" fmla="*/ 2056850 w 3962400"/>
              <a:gd name="connsiteY4" fmla="*/ 1609646 h 4851610"/>
              <a:gd name="connsiteX5" fmla="*/ 2253333 w 3962400"/>
              <a:gd name="connsiteY5" fmla="*/ 0 h 4851610"/>
              <a:gd name="connsiteX6" fmla="*/ 2298675 w 3962400"/>
              <a:gd name="connsiteY6" fmla="*/ 105798 h 4851610"/>
              <a:gd name="connsiteX7" fmla="*/ 2570728 w 3962400"/>
              <a:gd name="connsiteY7" fmla="*/ 105799 h 4851610"/>
              <a:gd name="connsiteX8" fmla="*/ 2438400 w 3962400"/>
              <a:gd name="connsiteY8" fmla="*/ 1636462 h 4851610"/>
              <a:gd name="connsiteX9" fmla="*/ 2364211 w 3962400"/>
              <a:gd name="connsiteY9" fmla="*/ 2040315 h 4851610"/>
              <a:gd name="connsiteX10" fmla="*/ 3962400 w 3962400"/>
              <a:gd name="connsiteY10" fmla="*/ 3268616 h 4851610"/>
              <a:gd name="connsiteX11" fmla="*/ 2684207 w 3962400"/>
              <a:gd name="connsiteY11" fmla="*/ 4713958 h 4851610"/>
              <a:gd name="connsiteX12" fmla="*/ 1868129 w 3962400"/>
              <a:gd name="connsiteY12" fmla="*/ 4851610 h 4851610"/>
              <a:gd name="connsiteX13" fmla="*/ 0 w 3962400"/>
              <a:gd name="connsiteY13" fmla="*/ 2953984 h 4851610"/>
              <a:gd name="connsiteX0" fmla="*/ 0 w 3962400"/>
              <a:gd name="connsiteY0" fmla="*/ 3103681 h 5001307"/>
              <a:gd name="connsiteX1" fmla="*/ 835742 w 3962400"/>
              <a:gd name="connsiteY1" fmla="*/ 2267939 h 5001307"/>
              <a:gd name="connsiteX2" fmla="*/ 412955 w 3962400"/>
              <a:gd name="connsiteY2" fmla="*/ 1913978 h 5001307"/>
              <a:gd name="connsiteX3" fmla="*/ 629265 w 3962400"/>
              <a:gd name="connsiteY3" fmla="*/ 1638675 h 5001307"/>
              <a:gd name="connsiteX4" fmla="*/ 2056850 w 3962400"/>
              <a:gd name="connsiteY4" fmla="*/ 1759343 h 5001307"/>
              <a:gd name="connsiteX5" fmla="*/ 2253333 w 3962400"/>
              <a:gd name="connsiteY5" fmla="*/ 149697 h 5001307"/>
              <a:gd name="connsiteX6" fmla="*/ 2570728 w 3962400"/>
              <a:gd name="connsiteY6" fmla="*/ 255496 h 5001307"/>
              <a:gd name="connsiteX7" fmla="*/ 2438400 w 3962400"/>
              <a:gd name="connsiteY7" fmla="*/ 1786159 h 5001307"/>
              <a:gd name="connsiteX8" fmla="*/ 2364211 w 3962400"/>
              <a:gd name="connsiteY8" fmla="*/ 2190012 h 5001307"/>
              <a:gd name="connsiteX9" fmla="*/ 3962400 w 3962400"/>
              <a:gd name="connsiteY9" fmla="*/ 3418313 h 5001307"/>
              <a:gd name="connsiteX10" fmla="*/ 2684207 w 3962400"/>
              <a:gd name="connsiteY10" fmla="*/ 4863655 h 5001307"/>
              <a:gd name="connsiteX11" fmla="*/ 1868129 w 3962400"/>
              <a:gd name="connsiteY11" fmla="*/ 5001307 h 5001307"/>
              <a:gd name="connsiteX12" fmla="*/ 0 w 3962400"/>
              <a:gd name="connsiteY12" fmla="*/ 3103681 h 5001307"/>
              <a:gd name="connsiteX0" fmla="*/ 0 w 3962400"/>
              <a:gd name="connsiteY0" fmla="*/ 2976123 h 4873749"/>
              <a:gd name="connsiteX1" fmla="*/ 835742 w 3962400"/>
              <a:gd name="connsiteY1" fmla="*/ 2140381 h 4873749"/>
              <a:gd name="connsiteX2" fmla="*/ 412955 w 3962400"/>
              <a:gd name="connsiteY2" fmla="*/ 1786420 h 4873749"/>
              <a:gd name="connsiteX3" fmla="*/ 629265 w 3962400"/>
              <a:gd name="connsiteY3" fmla="*/ 1511117 h 4873749"/>
              <a:gd name="connsiteX4" fmla="*/ 2056850 w 3962400"/>
              <a:gd name="connsiteY4" fmla="*/ 1631785 h 4873749"/>
              <a:gd name="connsiteX5" fmla="*/ 2215548 w 3962400"/>
              <a:gd name="connsiteY5" fmla="*/ 316863 h 4873749"/>
              <a:gd name="connsiteX6" fmla="*/ 2570728 w 3962400"/>
              <a:gd name="connsiteY6" fmla="*/ 127938 h 4873749"/>
              <a:gd name="connsiteX7" fmla="*/ 2438400 w 3962400"/>
              <a:gd name="connsiteY7" fmla="*/ 1658601 h 4873749"/>
              <a:gd name="connsiteX8" fmla="*/ 2364211 w 3962400"/>
              <a:gd name="connsiteY8" fmla="*/ 2062454 h 4873749"/>
              <a:gd name="connsiteX9" fmla="*/ 3962400 w 3962400"/>
              <a:gd name="connsiteY9" fmla="*/ 3290755 h 4873749"/>
              <a:gd name="connsiteX10" fmla="*/ 2684207 w 3962400"/>
              <a:gd name="connsiteY10" fmla="*/ 4736097 h 4873749"/>
              <a:gd name="connsiteX11" fmla="*/ 1868129 w 3962400"/>
              <a:gd name="connsiteY11" fmla="*/ 4873749 h 4873749"/>
              <a:gd name="connsiteX12" fmla="*/ 0 w 3962400"/>
              <a:gd name="connsiteY12" fmla="*/ 2976123 h 4873749"/>
              <a:gd name="connsiteX0" fmla="*/ 0 w 3962400"/>
              <a:gd name="connsiteY0" fmla="*/ 2827045 h 4724671"/>
              <a:gd name="connsiteX1" fmla="*/ 835742 w 3962400"/>
              <a:gd name="connsiteY1" fmla="*/ 1991303 h 4724671"/>
              <a:gd name="connsiteX2" fmla="*/ 412955 w 3962400"/>
              <a:gd name="connsiteY2" fmla="*/ 1637342 h 4724671"/>
              <a:gd name="connsiteX3" fmla="*/ 629265 w 3962400"/>
              <a:gd name="connsiteY3" fmla="*/ 1362039 h 4724671"/>
              <a:gd name="connsiteX4" fmla="*/ 2056850 w 3962400"/>
              <a:gd name="connsiteY4" fmla="*/ 1482707 h 4724671"/>
              <a:gd name="connsiteX5" fmla="*/ 2215548 w 3962400"/>
              <a:gd name="connsiteY5" fmla="*/ 167785 h 4724671"/>
              <a:gd name="connsiteX6" fmla="*/ 2510272 w 3962400"/>
              <a:gd name="connsiteY6" fmla="*/ 228242 h 4724671"/>
              <a:gd name="connsiteX7" fmla="*/ 2438400 w 3962400"/>
              <a:gd name="connsiteY7" fmla="*/ 1509523 h 4724671"/>
              <a:gd name="connsiteX8" fmla="*/ 2364211 w 3962400"/>
              <a:gd name="connsiteY8" fmla="*/ 1913376 h 4724671"/>
              <a:gd name="connsiteX9" fmla="*/ 3962400 w 3962400"/>
              <a:gd name="connsiteY9" fmla="*/ 3141677 h 4724671"/>
              <a:gd name="connsiteX10" fmla="*/ 2684207 w 3962400"/>
              <a:gd name="connsiteY10" fmla="*/ 4587019 h 4724671"/>
              <a:gd name="connsiteX11" fmla="*/ 1868129 w 3962400"/>
              <a:gd name="connsiteY11" fmla="*/ 4724671 h 4724671"/>
              <a:gd name="connsiteX12" fmla="*/ 0 w 3962400"/>
              <a:gd name="connsiteY12" fmla="*/ 2827045 h 4724671"/>
              <a:gd name="connsiteX0" fmla="*/ 0 w 3962400"/>
              <a:gd name="connsiteY0" fmla="*/ 2827045 h 4724671"/>
              <a:gd name="connsiteX1" fmla="*/ 835742 w 3962400"/>
              <a:gd name="connsiteY1" fmla="*/ 1991303 h 4724671"/>
              <a:gd name="connsiteX2" fmla="*/ 186244 w 3962400"/>
              <a:gd name="connsiteY2" fmla="*/ 1614671 h 4724671"/>
              <a:gd name="connsiteX3" fmla="*/ 629265 w 3962400"/>
              <a:gd name="connsiteY3" fmla="*/ 1362039 h 4724671"/>
              <a:gd name="connsiteX4" fmla="*/ 2056850 w 3962400"/>
              <a:gd name="connsiteY4" fmla="*/ 1482707 h 4724671"/>
              <a:gd name="connsiteX5" fmla="*/ 2215548 w 3962400"/>
              <a:gd name="connsiteY5" fmla="*/ 167785 h 4724671"/>
              <a:gd name="connsiteX6" fmla="*/ 2510272 w 3962400"/>
              <a:gd name="connsiteY6" fmla="*/ 228242 h 4724671"/>
              <a:gd name="connsiteX7" fmla="*/ 2438400 w 3962400"/>
              <a:gd name="connsiteY7" fmla="*/ 1509523 h 4724671"/>
              <a:gd name="connsiteX8" fmla="*/ 2364211 w 3962400"/>
              <a:gd name="connsiteY8" fmla="*/ 1913376 h 4724671"/>
              <a:gd name="connsiteX9" fmla="*/ 3962400 w 3962400"/>
              <a:gd name="connsiteY9" fmla="*/ 3141677 h 4724671"/>
              <a:gd name="connsiteX10" fmla="*/ 2684207 w 3962400"/>
              <a:gd name="connsiteY10" fmla="*/ 4587019 h 4724671"/>
              <a:gd name="connsiteX11" fmla="*/ 1868129 w 3962400"/>
              <a:gd name="connsiteY11" fmla="*/ 4724671 h 4724671"/>
              <a:gd name="connsiteX12" fmla="*/ 0 w 3962400"/>
              <a:gd name="connsiteY12" fmla="*/ 2827045 h 4724671"/>
              <a:gd name="connsiteX0" fmla="*/ 0 w 3962400"/>
              <a:gd name="connsiteY0" fmla="*/ 2827045 h 4724671"/>
              <a:gd name="connsiteX1" fmla="*/ 835742 w 3962400"/>
              <a:gd name="connsiteY1" fmla="*/ 1991303 h 4724671"/>
              <a:gd name="connsiteX2" fmla="*/ 186244 w 3962400"/>
              <a:gd name="connsiteY2" fmla="*/ 1614671 h 4724671"/>
              <a:gd name="connsiteX3" fmla="*/ 107830 w 3962400"/>
              <a:gd name="connsiteY3" fmla="*/ 659236 h 4724671"/>
              <a:gd name="connsiteX4" fmla="*/ 2056850 w 3962400"/>
              <a:gd name="connsiteY4" fmla="*/ 1482707 h 4724671"/>
              <a:gd name="connsiteX5" fmla="*/ 2215548 w 3962400"/>
              <a:gd name="connsiteY5" fmla="*/ 167785 h 4724671"/>
              <a:gd name="connsiteX6" fmla="*/ 2510272 w 3962400"/>
              <a:gd name="connsiteY6" fmla="*/ 228242 h 4724671"/>
              <a:gd name="connsiteX7" fmla="*/ 2438400 w 3962400"/>
              <a:gd name="connsiteY7" fmla="*/ 1509523 h 4724671"/>
              <a:gd name="connsiteX8" fmla="*/ 2364211 w 3962400"/>
              <a:gd name="connsiteY8" fmla="*/ 1913376 h 4724671"/>
              <a:gd name="connsiteX9" fmla="*/ 3962400 w 3962400"/>
              <a:gd name="connsiteY9" fmla="*/ 3141677 h 4724671"/>
              <a:gd name="connsiteX10" fmla="*/ 2684207 w 3962400"/>
              <a:gd name="connsiteY10" fmla="*/ 4587019 h 4724671"/>
              <a:gd name="connsiteX11" fmla="*/ 1868129 w 3962400"/>
              <a:gd name="connsiteY11" fmla="*/ 4724671 h 4724671"/>
              <a:gd name="connsiteX12" fmla="*/ 0 w 3962400"/>
              <a:gd name="connsiteY12" fmla="*/ 2827045 h 4724671"/>
              <a:gd name="connsiteX0" fmla="*/ 0 w 3962400"/>
              <a:gd name="connsiteY0" fmla="*/ 2827045 h 4724671"/>
              <a:gd name="connsiteX1" fmla="*/ 835742 w 3962400"/>
              <a:gd name="connsiteY1" fmla="*/ 1991303 h 4724671"/>
              <a:gd name="connsiteX2" fmla="*/ 186244 w 3962400"/>
              <a:gd name="connsiteY2" fmla="*/ 1614671 h 4724671"/>
              <a:gd name="connsiteX3" fmla="*/ 107830 w 3962400"/>
              <a:gd name="connsiteY3" fmla="*/ 659236 h 4724671"/>
              <a:gd name="connsiteX4" fmla="*/ 991310 w 3962400"/>
              <a:gd name="connsiteY4" fmla="*/ 772347 h 4724671"/>
              <a:gd name="connsiteX5" fmla="*/ 2215548 w 3962400"/>
              <a:gd name="connsiteY5" fmla="*/ 167785 h 4724671"/>
              <a:gd name="connsiteX6" fmla="*/ 2510272 w 3962400"/>
              <a:gd name="connsiteY6" fmla="*/ 228242 h 4724671"/>
              <a:gd name="connsiteX7" fmla="*/ 2438400 w 3962400"/>
              <a:gd name="connsiteY7" fmla="*/ 1509523 h 4724671"/>
              <a:gd name="connsiteX8" fmla="*/ 2364211 w 3962400"/>
              <a:gd name="connsiteY8" fmla="*/ 1913376 h 4724671"/>
              <a:gd name="connsiteX9" fmla="*/ 3962400 w 3962400"/>
              <a:gd name="connsiteY9" fmla="*/ 3141677 h 4724671"/>
              <a:gd name="connsiteX10" fmla="*/ 2684207 w 3962400"/>
              <a:gd name="connsiteY10" fmla="*/ 4587019 h 4724671"/>
              <a:gd name="connsiteX11" fmla="*/ 1868129 w 3962400"/>
              <a:gd name="connsiteY11" fmla="*/ 4724671 h 4724671"/>
              <a:gd name="connsiteX12" fmla="*/ 0 w 3962400"/>
              <a:gd name="connsiteY12" fmla="*/ 2827045 h 4724671"/>
              <a:gd name="connsiteX0" fmla="*/ 0 w 3962400"/>
              <a:gd name="connsiteY0" fmla="*/ 2660190 h 4557816"/>
              <a:gd name="connsiteX1" fmla="*/ 835742 w 3962400"/>
              <a:gd name="connsiteY1" fmla="*/ 1824448 h 4557816"/>
              <a:gd name="connsiteX2" fmla="*/ 186244 w 3962400"/>
              <a:gd name="connsiteY2" fmla="*/ 1447816 h 4557816"/>
              <a:gd name="connsiteX3" fmla="*/ 107830 w 3962400"/>
              <a:gd name="connsiteY3" fmla="*/ 492381 h 4557816"/>
              <a:gd name="connsiteX4" fmla="*/ 991310 w 3962400"/>
              <a:gd name="connsiteY4" fmla="*/ 605492 h 4557816"/>
              <a:gd name="connsiteX5" fmla="*/ 2056850 w 3962400"/>
              <a:gd name="connsiteY5" fmla="*/ 749075 h 4557816"/>
              <a:gd name="connsiteX6" fmla="*/ 2510272 w 3962400"/>
              <a:gd name="connsiteY6" fmla="*/ 61387 h 4557816"/>
              <a:gd name="connsiteX7" fmla="*/ 2438400 w 3962400"/>
              <a:gd name="connsiteY7" fmla="*/ 1342668 h 4557816"/>
              <a:gd name="connsiteX8" fmla="*/ 2364211 w 3962400"/>
              <a:gd name="connsiteY8" fmla="*/ 1746521 h 4557816"/>
              <a:gd name="connsiteX9" fmla="*/ 3962400 w 3962400"/>
              <a:gd name="connsiteY9" fmla="*/ 2974822 h 4557816"/>
              <a:gd name="connsiteX10" fmla="*/ 2684207 w 3962400"/>
              <a:gd name="connsiteY10" fmla="*/ 4420164 h 4557816"/>
              <a:gd name="connsiteX11" fmla="*/ 1868129 w 3962400"/>
              <a:gd name="connsiteY11" fmla="*/ 4557816 h 4557816"/>
              <a:gd name="connsiteX12" fmla="*/ 0 w 3962400"/>
              <a:gd name="connsiteY12" fmla="*/ 2660190 h 4557816"/>
              <a:gd name="connsiteX0" fmla="*/ 0 w 3962400"/>
              <a:gd name="connsiteY0" fmla="*/ 2167809 h 4065435"/>
              <a:gd name="connsiteX1" fmla="*/ 835742 w 3962400"/>
              <a:gd name="connsiteY1" fmla="*/ 1332067 h 4065435"/>
              <a:gd name="connsiteX2" fmla="*/ 186244 w 3962400"/>
              <a:gd name="connsiteY2" fmla="*/ 955435 h 4065435"/>
              <a:gd name="connsiteX3" fmla="*/ 107830 w 3962400"/>
              <a:gd name="connsiteY3" fmla="*/ 0 h 4065435"/>
              <a:gd name="connsiteX4" fmla="*/ 991310 w 3962400"/>
              <a:gd name="connsiteY4" fmla="*/ 113111 h 4065435"/>
              <a:gd name="connsiteX5" fmla="*/ 2056850 w 3962400"/>
              <a:gd name="connsiteY5" fmla="*/ 256694 h 4065435"/>
              <a:gd name="connsiteX6" fmla="*/ 2438400 w 3962400"/>
              <a:gd name="connsiteY6" fmla="*/ 850287 h 4065435"/>
              <a:gd name="connsiteX7" fmla="*/ 2364211 w 3962400"/>
              <a:gd name="connsiteY7" fmla="*/ 1254140 h 4065435"/>
              <a:gd name="connsiteX8" fmla="*/ 3962400 w 3962400"/>
              <a:gd name="connsiteY8" fmla="*/ 2482441 h 4065435"/>
              <a:gd name="connsiteX9" fmla="*/ 2684207 w 3962400"/>
              <a:gd name="connsiteY9" fmla="*/ 3927783 h 4065435"/>
              <a:gd name="connsiteX10" fmla="*/ 1868129 w 3962400"/>
              <a:gd name="connsiteY10" fmla="*/ 4065435 h 4065435"/>
              <a:gd name="connsiteX11" fmla="*/ 0 w 3962400"/>
              <a:gd name="connsiteY11" fmla="*/ 2167809 h 4065435"/>
              <a:gd name="connsiteX0" fmla="*/ 0 w 3962400"/>
              <a:gd name="connsiteY0" fmla="*/ 2799902 h 4697528"/>
              <a:gd name="connsiteX1" fmla="*/ 835742 w 3962400"/>
              <a:gd name="connsiteY1" fmla="*/ 1964160 h 4697528"/>
              <a:gd name="connsiteX2" fmla="*/ 186244 w 3962400"/>
              <a:gd name="connsiteY2" fmla="*/ 1587528 h 4697528"/>
              <a:gd name="connsiteX3" fmla="*/ 107830 w 3962400"/>
              <a:gd name="connsiteY3" fmla="*/ 632093 h 4697528"/>
              <a:gd name="connsiteX4" fmla="*/ 991310 w 3962400"/>
              <a:gd name="connsiteY4" fmla="*/ 745204 h 4697528"/>
              <a:gd name="connsiteX5" fmla="*/ 2056850 w 3962400"/>
              <a:gd name="connsiteY5" fmla="*/ 888787 h 4697528"/>
              <a:gd name="connsiteX6" fmla="*/ 2536641 w 3962400"/>
              <a:gd name="connsiteY6" fmla="*/ 16318 h 4697528"/>
              <a:gd name="connsiteX7" fmla="*/ 2364211 w 3962400"/>
              <a:gd name="connsiteY7" fmla="*/ 1886233 h 4697528"/>
              <a:gd name="connsiteX8" fmla="*/ 3962400 w 3962400"/>
              <a:gd name="connsiteY8" fmla="*/ 3114534 h 4697528"/>
              <a:gd name="connsiteX9" fmla="*/ 2684207 w 3962400"/>
              <a:gd name="connsiteY9" fmla="*/ 4559876 h 4697528"/>
              <a:gd name="connsiteX10" fmla="*/ 1868129 w 3962400"/>
              <a:gd name="connsiteY10" fmla="*/ 4697528 h 4697528"/>
              <a:gd name="connsiteX11" fmla="*/ 0 w 3962400"/>
              <a:gd name="connsiteY11" fmla="*/ 2799902 h 4697528"/>
              <a:gd name="connsiteX0" fmla="*/ 0 w 3962400"/>
              <a:gd name="connsiteY0" fmla="*/ 2783584 h 4681210"/>
              <a:gd name="connsiteX1" fmla="*/ 835742 w 3962400"/>
              <a:gd name="connsiteY1" fmla="*/ 1947842 h 4681210"/>
              <a:gd name="connsiteX2" fmla="*/ 186244 w 3962400"/>
              <a:gd name="connsiteY2" fmla="*/ 1571210 h 4681210"/>
              <a:gd name="connsiteX3" fmla="*/ 107830 w 3962400"/>
              <a:gd name="connsiteY3" fmla="*/ 615775 h 4681210"/>
              <a:gd name="connsiteX4" fmla="*/ 991310 w 3962400"/>
              <a:gd name="connsiteY4" fmla="*/ 728886 h 4681210"/>
              <a:gd name="connsiteX5" fmla="*/ 2056850 w 3962400"/>
              <a:gd name="connsiteY5" fmla="*/ 872469 h 4681210"/>
              <a:gd name="connsiteX6" fmla="*/ 2536641 w 3962400"/>
              <a:gd name="connsiteY6" fmla="*/ 0 h 4681210"/>
              <a:gd name="connsiteX7" fmla="*/ 2364211 w 3962400"/>
              <a:gd name="connsiteY7" fmla="*/ 1869915 h 4681210"/>
              <a:gd name="connsiteX8" fmla="*/ 3962400 w 3962400"/>
              <a:gd name="connsiteY8" fmla="*/ 3098216 h 4681210"/>
              <a:gd name="connsiteX9" fmla="*/ 2684207 w 3962400"/>
              <a:gd name="connsiteY9" fmla="*/ 4543558 h 4681210"/>
              <a:gd name="connsiteX10" fmla="*/ 1868129 w 3962400"/>
              <a:gd name="connsiteY10" fmla="*/ 4681210 h 4681210"/>
              <a:gd name="connsiteX11" fmla="*/ 0 w 3962400"/>
              <a:gd name="connsiteY11" fmla="*/ 2783584 h 4681210"/>
              <a:gd name="connsiteX0" fmla="*/ 0 w 3962400"/>
              <a:gd name="connsiteY0" fmla="*/ 2835717 h 4733343"/>
              <a:gd name="connsiteX1" fmla="*/ 835742 w 3962400"/>
              <a:gd name="connsiteY1" fmla="*/ 1999975 h 4733343"/>
              <a:gd name="connsiteX2" fmla="*/ 186244 w 3962400"/>
              <a:gd name="connsiteY2" fmla="*/ 1623343 h 4733343"/>
              <a:gd name="connsiteX3" fmla="*/ 107830 w 3962400"/>
              <a:gd name="connsiteY3" fmla="*/ 667908 h 4733343"/>
              <a:gd name="connsiteX4" fmla="*/ 991310 w 3962400"/>
              <a:gd name="connsiteY4" fmla="*/ 781019 h 4733343"/>
              <a:gd name="connsiteX5" fmla="*/ 2056850 w 3962400"/>
              <a:gd name="connsiteY5" fmla="*/ 924602 h 4733343"/>
              <a:gd name="connsiteX6" fmla="*/ 2344017 w 3962400"/>
              <a:gd name="connsiteY6" fmla="*/ 554308 h 4733343"/>
              <a:gd name="connsiteX7" fmla="*/ 2536641 w 3962400"/>
              <a:gd name="connsiteY7" fmla="*/ 52133 h 4733343"/>
              <a:gd name="connsiteX8" fmla="*/ 2364211 w 3962400"/>
              <a:gd name="connsiteY8" fmla="*/ 1922048 h 4733343"/>
              <a:gd name="connsiteX9" fmla="*/ 3962400 w 3962400"/>
              <a:gd name="connsiteY9" fmla="*/ 3150349 h 4733343"/>
              <a:gd name="connsiteX10" fmla="*/ 2684207 w 3962400"/>
              <a:gd name="connsiteY10" fmla="*/ 4595691 h 4733343"/>
              <a:gd name="connsiteX11" fmla="*/ 1868129 w 3962400"/>
              <a:gd name="connsiteY11" fmla="*/ 4733343 h 4733343"/>
              <a:gd name="connsiteX12" fmla="*/ 0 w 3962400"/>
              <a:gd name="connsiteY12" fmla="*/ 2835717 h 4733343"/>
              <a:gd name="connsiteX0" fmla="*/ 0 w 3962400"/>
              <a:gd name="connsiteY0" fmla="*/ 2835717 h 4733343"/>
              <a:gd name="connsiteX1" fmla="*/ 835742 w 3962400"/>
              <a:gd name="connsiteY1" fmla="*/ 1999975 h 4733343"/>
              <a:gd name="connsiteX2" fmla="*/ 186244 w 3962400"/>
              <a:gd name="connsiteY2" fmla="*/ 1623343 h 4733343"/>
              <a:gd name="connsiteX3" fmla="*/ 107830 w 3962400"/>
              <a:gd name="connsiteY3" fmla="*/ 667908 h 4733343"/>
              <a:gd name="connsiteX4" fmla="*/ 991310 w 3962400"/>
              <a:gd name="connsiteY4" fmla="*/ 781019 h 4733343"/>
              <a:gd name="connsiteX5" fmla="*/ 2056850 w 3962400"/>
              <a:gd name="connsiteY5" fmla="*/ 924602 h 4733343"/>
              <a:gd name="connsiteX6" fmla="*/ 2344017 w 3962400"/>
              <a:gd name="connsiteY6" fmla="*/ 554308 h 4733343"/>
              <a:gd name="connsiteX7" fmla="*/ 2536641 w 3962400"/>
              <a:gd name="connsiteY7" fmla="*/ 52133 h 4733343"/>
              <a:gd name="connsiteX8" fmla="*/ 2364211 w 3962400"/>
              <a:gd name="connsiteY8" fmla="*/ 1922048 h 4733343"/>
              <a:gd name="connsiteX9" fmla="*/ 3962400 w 3962400"/>
              <a:gd name="connsiteY9" fmla="*/ 3150349 h 4733343"/>
              <a:gd name="connsiteX10" fmla="*/ 2684207 w 3962400"/>
              <a:gd name="connsiteY10" fmla="*/ 4595691 h 4733343"/>
              <a:gd name="connsiteX11" fmla="*/ 1868129 w 3962400"/>
              <a:gd name="connsiteY11" fmla="*/ 4733343 h 4733343"/>
              <a:gd name="connsiteX12" fmla="*/ 0 w 3962400"/>
              <a:gd name="connsiteY12" fmla="*/ 2835717 h 4733343"/>
              <a:gd name="connsiteX0" fmla="*/ 0 w 3962400"/>
              <a:gd name="connsiteY0" fmla="*/ 2901892 h 4799518"/>
              <a:gd name="connsiteX1" fmla="*/ 835742 w 3962400"/>
              <a:gd name="connsiteY1" fmla="*/ 2066150 h 4799518"/>
              <a:gd name="connsiteX2" fmla="*/ 186244 w 3962400"/>
              <a:gd name="connsiteY2" fmla="*/ 1689518 h 4799518"/>
              <a:gd name="connsiteX3" fmla="*/ 107830 w 3962400"/>
              <a:gd name="connsiteY3" fmla="*/ 734083 h 4799518"/>
              <a:gd name="connsiteX4" fmla="*/ 991310 w 3962400"/>
              <a:gd name="connsiteY4" fmla="*/ 847194 h 4799518"/>
              <a:gd name="connsiteX5" fmla="*/ 2056850 w 3962400"/>
              <a:gd name="connsiteY5" fmla="*/ 990777 h 4799518"/>
              <a:gd name="connsiteX6" fmla="*/ 2313789 w 3962400"/>
              <a:gd name="connsiteY6" fmla="*/ 182176 h 4799518"/>
              <a:gd name="connsiteX7" fmla="*/ 2536641 w 3962400"/>
              <a:gd name="connsiteY7" fmla="*/ 118308 h 4799518"/>
              <a:gd name="connsiteX8" fmla="*/ 2364211 w 3962400"/>
              <a:gd name="connsiteY8" fmla="*/ 1988223 h 4799518"/>
              <a:gd name="connsiteX9" fmla="*/ 3962400 w 3962400"/>
              <a:gd name="connsiteY9" fmla="*/ 3216524 h 4799518"/>
              <a:gd name="connsiteX10" fmla="*/ 2684207 w 3962400"/>
              <a:gd name="connsiteY10" fmla="*/ 4661866 h 4799518"/>
              <a:gd name="connsiteX11" fmla="*/ 1868129 w 3962400"/>
              <a:gd name="connsiteY11" fmla="*/ 4799518 h 4799518"/>
              <a:gd name="connsiteX12" fmla="*/ 0 w 3962400"/>
              <a:gd name="connsiteY12" fmla="*/ 2901892 h 4799518"/>
              <a:gd name="connsiteX0" fmla="*/ 0 w 3962400"/>
              <a:gd name="connsiteY0" fmla="*/ 2901892 h 4799518"/>
              <a:gd name="connsiteX1" fmla="*/ 835742 w 3962400"/>
              <a:gd name="connsiteY1" fmla="*/ 2066150 h 4799518"/>
              <a:gd name="connsiteX2" fmla="*/ 186244 w 3962400"/>
              <a:gd name="connsiteY2" fmla="*/ 1689518 h 4799518"/>
              <a:gd name="connsiteX3" fmla="*/ 107830 w 3962400"/>
              <a:gd name="connsiteY3" fmla="*/ 734083 h 4799518"/>
              <a:gd name="connsiteX4" fmla="*/ 991310 w 3962400"/>
              <a:gd name="connsiteY4" fmla="*/ 847194 h 4799518"/>
              <a:gd name="connsiteX5" fmla="*/ 2056850 w 3962400"/>
              <a:gd name="connsiteY5" fmla="*/ 990777 h 4799518"/>
              <a:gd name="connsiteX6" fmla="*/ 2313789 w 3962400"/>
              <a:gd name="connsiteY6" fmla="*/ 182176 h 4799518"/>
              <a:gd name="connsiteX7" fmla="*/ 2536641 w 3962400"/>
              <a:gd name="connsiteY7" fmla="*/ 118308 h 4799518"/>
              <a:gd name="connsiteX8" fmla="*/ 2364211 w 3962400"/>
              <a:gd name="connsiteY8" fmla="*/ 1988223 h 4799518"/>
              <a:gd name="connsiteX9" fmla="*/ 3962400 w 3962400"/>
              <a:gd name="connsiteY9" fmla="*/ 3216524 h 4799518"/>
              <a:gd name="connsiteX10" fmla="*/ 2684207 w 3962400"/>
              <a:gd name="connsiteY10" fmla="*/ 4661866 h 4799518"/>
              <a:gd name="connsiteX11" fmla="*/ 1868129 w 3962400"/>
              <a:gd name="connsiteY11" fmla="*/ 4799518 h 4799518"/>
              <a:gd name="connsiteX12" fmla="*/ 0 w 3962400"/>
              <a:gd name="connsiteY12" fmla="*/ 2901892 h 4799518"/>
              <a:gd name="connsiteX0" fmla="*/ 0 w 3962400"/>
              <a:gd name="connsiteY0" fmla="*/ 2901892 h 4799518"/>
              <a:gd name="connsiteX1" fmla="*/ 835742 w 3962400"/>
              <a:gd name="connsiteY1" fmla="*/ 2066150 h 4799518"/>
              <a:gd name="connsiteX2" fmla="*/ 186244 w 3962400"/>
              <a:gd name="connsiteY2" fmla="*/ 1689518 h 4799518"/>
              <a:gd name="connsiteX3" fmla="*/ 107830 w 3962400"/>
              <a:gd name="connsiteY3" fmla="*/ 734083 h 4799518"/>
              <a:gd name="connsiteX4" fmla="*/ 991310 w 3962400"/>
              <a:gd name="connsiteY4" fmla="*/ 847194 h 4799518"/>
              <a:gd name="connsiteX5" fmla="*/ 2056850 w 3962400"/>
              <a:gd name="connsiteY5" fmla="*/ 990777 h 4799518"/>
              <a:gd name="connsiteX6" fmla="*/ 2313789 w 3962400"/>
              <a:gd name="connsiteY6" fmla="*/ 182176 h 4799518"/>
              <a:gd name="connsiteX7" fmla="*/ 2536641 w 3962400"/>
              <a:gd name="connsiteY7" fmla="*/ 118308 h 4799518"/>
              <a:gd name="connsiteX8" fmla="*/ 2364211 w 3962400"/>
              <a:gd name="connsiteY8" fmla="*/ 1988223 h 4799518"/>
              <a:gd name="connsiteX9" fmla="*/ 3962400 w 3962400"/>
              <a:gd name="connsiteY9" fmla="*/ 3216524 h 4799518"/>
              <a:gd name="connsiteX10" fmla="*/ 2684207 w 3962400"/>
              <a:gd name="connsiteY10" fmla="*/ 4661866 h 4799518"/>
              <a:gd name="connsiteX11" fmla="*/ 1868129 w 3962400"/>
              <a:gd name="connsiteY11" fmla="*/ 4799518 h 4799518"/>
              <a:gd name="connsiteX12" fmla="*/ 0 w 3962400"/>
              <a:gd name="connsiteY12" fmla="*/ 2901892 h 4799518"/>
              <a:gd name="connsiteX0" fmla="*/ 0 w 3962400"/>
              <a:gd name="connsiteY0" fmla="*/ 2795889 h 4693515"/>
              <a:gd name="connsiteX1" fmla="*/ 835742 w 3962400"/>
              <a:gd name="connsiteY1" fmla="*/ 1960147 h 4693515"/>
              <a:gd name="connsiteX2" fmla="*/ 186244 w 3962400"/>
              <a:gd name="connsiteY2" fmla="*/ 1583515 h 4693515"/>
              <a:gd name="connsiteX3" fmla="*/ 107830 w 3962400"/>
              <a:gd name="connsiteY3" fmla="*/ 628080 h 4693515"/>
              <a:gd name="connsiteX4" fmla="*/ 991310 w 3962400"/>
              <a:gd name="connsiteY4" fmla="*/ 741191 h 4693515"/>
              <a:gd name="connsiteX5" fmla="*/ 2056850 w 3962400"/>
              <a:gd name="connsiteY5" fmla="*/ 884774 h 4693515"/>
              <a:gd name="connsiteX6" fmla="*/ 2313789 w 3962400"/>
              <a:gd name="connsiteY6" fmla="*/ 76173 h 4693515"/>
              <a:gd name="connsiteX7" fmla="*/ 2536641 w 3962400"/>
              <a:gd name="connsiteY7" fmla="*/ 12305 h 4693515"/>
              <a:gd name="connsiteX8" fmla="*/ 2364211 w 3962400"/>
              <a:gd name="connsiteY8" fmla="*/ 1882220 h 4693515"/>
              <a:gd name="connsiteX9" fmla="*/ 3962400 w 3962400"/>
              <a:gd name="connsiteY9" fmla="*/ 3110521 h 4693515"/>
              <a:gd name="connsiteX10" fmla="*/ 2684207 w 3962400"/>
              <a:gd name="connsiteY10" fmla="*/ 4555863 h 4693515"/>
              <a:gd name="connsiteX11" fmla="*/ 1868129 w 3962400"/>
              <a:gd name="connsiteY11" fmla="*/ 4693515 h 4693515"/>
              <a:gd name="connsiteX12" fmla="*/ 0 w 3962400"/>
              <a:gd name="connsiteY12" fmla="*/ 2795889 h 4693515"/>
              <a:gd name="connsiteX0" fmla="*/ 0 w 3962400"/>
              <a:gd name="connsiteY0" fmla="*/ 2833161 h 4730787"/>
              <a:gd name="connsiteX1" fmla="*/ 835742 w 3962400"/>
              <a:gd name="connsiteY1" fmla="*/ 1997419 h 4730787"/>
              <a:gd name="connsiteX2" fmla="*/ 186244 w 3962400"/>
              <a:gd name="connsiteY2" fmla="*/ 1620787 h 4730787"/>
              <a:gd name="connsiteX3" fmla="*/ 107830 w 3962400"/>
              <a:gd name="connsiteY3" fmla="*/ 665352 h 4730787"/>
              <a:gd name="connsiteX4" fmla="*/ 991310 w 3962400"/>
              <a:gd name="connsiteY4" fmla="*/ 778463 h 4730787"/>
              <a:gd name="connsiteX5" fmla="*/ 2056850 w 3962400"/>
              <a:gd name="connsiteY5" fmla="*/ 922046 h 4730787"/>
              <a:gd name="connsiteX6" fmla="*/ 2260890 w 3962400"/>
              <a:gd name="connsiteY6" fmla="*/ 60546 h 4730787"/>
              <a:gd name="connsiteX7" fmla="*/ 2536641 w 3962400"/>
              <a:gd name="connsiteY7" fmla="*/ 49577 h 4730787"/>
              <a:gd name="connsiteX8" fmla="*/ 2364211 w 3962400"/>
              <a:gd name="connsiteY8" fmla="*/ 1919492 h 4730787"/>
              <a:gd name="connsiteX9" fmla="*/ 3962400 w 3962400"/>
              <a:gd name="connsiteY9" fmla="*/ 3147793 h 4730787"/>
              <a:gd name="connsiteX10" fmla="*/ 2684207 w 3962400"/>
              <a:gd name="connsiteY10" fmla="*/ 4593135 h 4730787"/>
              <a:gd name="connsiteX11" fmla="*/ 1868129 w 3962400"/>
              <a:gd name="connsiteY11" fmla="*/ 4730787 h 4730787"/>
              <a:gd name="connsiteX12" fmla="*/ 0 w 3962400"/>
              <a:gd name="connsiteY12" fmla="*/ 2833161 h 4730787"/>
              <a:gd name="connsiteX0" fmla="*/ 0 w 3962400"/>
              <a:gd name="connsiteY0" fmla="*/ 2834979 h 4732605"/>
              <a:gd name="connsiteX1" fmla="*/ 835742 w 3962400"/>
              <a:gd name="connsiteY1" fmla="*/ 1999237 h 4732605"/>
              <a:gd name="connsiteX2" fmla="*/ 186244 w 3962400"/>
              <a:gd name="connsiteY2" fmla="*/ 1622605 h 4732605"/>
              <a:gd name="connsiteX3" fmla="*/ 107830 w 3962400"/>
              <a:gd name="connsiteY3" fmla="*/ 667170 h 4732605"/>
              <a:gd name="connsiteX4" fmla="*/ 991310 w 3962400"/>
              <a:gd name="connsiteY4" fmla="*/ 780281 h 4732605"/>
              <a:gd name="connsiteX5" fmla="*/ 2056850 w 3962400"/>
              <a:gd name="connsiteY5" fmla="*/ 923864 h 4732605"/>
              <a:gd name="connsiteX6" fmla="*/ 2260890 w 3962400"/>
              <a:gd name="connsiteY6" fmla="*/ 62364 h 4732605"/>
              <a:gd name="connsiteX7" fmla="*/ 2513970 w 3962400"/>
              <a:gd name="connsiteY7" fmla="*/ 43838 h 4732605"/>
              <a:gd name="connsiteX8" fmla="*/ 2364211 w 3962400"/>
              <a:gd name="connsiteY8" fmla="*/ 1921310 h 4732605"/>
              <a:gd name="connsiteX9" fmla="*/ 3962400 w 3962400"/>
              <a:gd name="connsiteY9" fmla="*/ 3149611 h 4732605"/>
              <a:gd name="connsiteX10" fmla="*/ 2684207 w 3962400"/>
              <a:gd name="connsiteY10" fmla="*/ 4594953 h 4732605"/>
              <a:gd name="connsiteX11" fmla="*/ 1868129 w 3962400"/>
              <a:gd name="connsiteY11" fmla="*/ 4732605 h 4732605"/>
              <a:gd name="connsiteX12" fmla="*/ 0 w 3962400"/>
              <a:gd name="connsiteY12" fmla="*/ 2834979 h 4732605"/>
              <a:gd name="connsiteX0" fmla="*/ 0 w 3962400"/>
              <a:gd name="connsiteY0" fmla="*/ 2813302 h 4710928"/>
              <a:gd name="connsiteX1" fmla="*/ 835742 w 3962400"/>
              <a:gd name="connsiteY1" fmla="*/ 1977560 h 4710928"/>
              <a:gd name="connsiteX2" fmla="*/ 186244 w 3962400"/>
              <a:gd name="connsiteY2" fmla="*/ 1600928 h 4710928"/>
              <a:gd name="connsiteX3" fmla="*/ 107830 w 3962400"/>
              <a:gd name="connsiteY3" fmla="*/ 645493 h 4710928"/>
              <a:gd name="connsiteX4" fmla="*/ 991310 w 3962400"/>
              <a:gd name="connsiteY4" fmla="*/ 758604 h 4710928"/>
              <a:gd name="connsiteX5" fmla="*/ 2056850 w 3962400"/>
              <a:gd name="connsiteY5" fmla="*/ 902187 h 4710928"/>
              <a:gd name="connsiteX6" fmla="*/ 2245776 w 3962400"/>
              <a:gd name="connsiteY6" fmla="*/ 70915 h 4710928"/>
              <a:gd name="connsiteX7" fmla="*/ 2513970 w 3962400"/>
              <a:gd name="connsiteY7" fmla="*/ 22161 h 4710928"/>
              <a:gd name="connsiteX8" fmla="*/ 2364211 w 3962400"/>
              <a:gd name="connsiteY8" fmla="*/ 1899633 h 4710928"/>
              <a:gd name="connsiteX9" fmla="*/ 3962400 w 3962400"/>
              <a:gd name="connsiteY9" fmla="*/ 3127934 h 4710928"/>
              <a:gd name="connsiteX10" fmla="*/ 2684207 w 3962400"/>
              <a:gd name="connsiteY10" fmla="*/ 4573276 h 4710928"/>
              <a:gd name="connsiteX11" fmla="*/ 1868129 w 3962400"/>
              <a:gd name="connsiteY11" fmla="*/ 4710928 h 4710928"/>
              <a:gd name="connsiteX12" fmla="*/ 0 w 3962400"/>
              <a:gd name="connsiteY12" fmla="*/ 2813302 h 4710928"/>
              <a:gd name="connsiteX0" fmla="*/ 0 w 3962400"/>
              <a:gd name="connsiteY0" fmla="*/ 2813302 h 4710928"/>
              <a:gd name="connsiteX1" fmla="*/ 835742 w 3962400"/>
              <a:gd name="connsiteY1" fmla="*/ 1977560 h 4710928"/>
              <a:gd name="connsiteX2" fmla="*/ 186244 w 3962400"/>
              <a:gd name="connsiteY2" fmla="*/ 1600928 h 4710928"/>
              <a:gd name="connsiteX3" fmla="*/ 107830 w 3962400"/>
              <a:gd name="connsiteY3" fmla="*/ 645493 h 4710928"/>
              <a:gd name="connsiteX4" fmla="*/ 991310 w 3962400"/>
              <a:gd name="connsiteY4" fmla="*/ 758604 h 4710928"/>
              <a:gd name="connsiteX5" fmla="*/ 2056850 w 3962400"/>
              <a:gd name="connsiteY5" fmla="*/ 902187 h 4710928"/>
              <a:gd name="connsiteX6" fmla="*/ 2245776 w 3962400"/>
              <a:gd name="connsiteY6" fmla="*/ 70915 h 4710928"/>
              <a:gd name="connsiteX7" fmla="*/ 2513970 w 3962400"/>
              <a:gd name="connsiteY7" fmla="*/ 22161 h 4710928"/>
              <a:gd name="connsiteX8" fmla="*/ 2364211 w 3962400"/>
              <a:gd name="connsiteY8" fmla="*/ 1899633 h 4710928"/>
              <a:gd name="connsiteX9" fmla="*/ 3962400 w 3962400"/>
              <a:gd name="connsiteY9" fmla="*/ 3127934 h 4710928"/>
              <a:gd name="connsiteX10" fmla="*/ 2684207 w 3962400"/>
              <a:gd name="connsiteY10" fmla="*/ 4573276 h 4710928"/>
              <a:gd name="connsiteX11" fmla="*/ 1868129 w 3962400"/>
              <a:gd name="connsiteY11" fmla="*/ 4710928 h 4710928"/>
              <a:gd name="connsiteX12" fmla="*/ 0 w 3962400"/>
              <a:gd name="connsiteY12" fmla="*/ 2813302 h 4710928"/>
              <a:gd name="connsiteX0" fmla="*/ 0 w 3962400"/>
              <a:gd name="connsiteY0" fmla="*/ 2843379 h 4741005"/>
              <a:gd name="connsiteX1" fmla="*/ 835742 w 3962400"/>
              <a:gd name="connsiteY1" fmla="*/ 2007637 h 4741005"/>
              <a:gd name="connsiteX2" fmla="*/ 186244 w 3962400"/>
              <a:gd name="connsiteY2" fmla="*/ 1631005 h 4741005"/>
              <a:gd name="connsiteX3" fmla="*/ 107830 w 3962400"/>
              <a:gd name="connsiteY3" fmla="*/ 675570 h 4741005"/>
              <a:gd name="connsiteX4" fmla="*/ 991310 w 3962400"/>
              <a:gd name="connsiteY4" fmla="*/ 788681 h 4741005"/>
              <a:gd name="connsiteX5" fmla="*/ 2056850 w 3962400"/>
              <a:gd name="connsiteY5" fmla="*/ 932264 h 4741005"/>
              <a:gd name="connsiteX6" fmla="*/ 2245776 w 3962400"/>
              <a:gd name="connsiteY6" fmla="*/ 100992 h 4741005"/>
              <a:gd name="connsiteX7" fmla="*/ 2513970 w 3962400"/>
              <a:gd name="connsiteY7" fmla="*/ 52238 h 4741005"/>
              <a:gd name="connsiteX8" fmla="*/ 2364211 w 3962400"/>
              <a:gd name="connsiteY8" fmla="*/ 1929710 h 4741005"/>
              <a:gd name="connsiteX9" fmla="*/ 3962400 w 3962400"/>
              <a:gd name="connsiteY9" fmla="*/ 3158011 h 4741005"/>
              <a:gd name="connsiteX10" fmla="*/ 2684207 w 3962400"/>
              <a:gd name="connsiteY10" fmla="*/ 4603353 h 4741005"/>
              <a:gd name="connsiteX11" fmla="*/ 1868129 w 3962400"/>
              <a:gd name="connsiteY11" fmla="*/ 4741005 h 4741005"/>
              <a:gd name="connsiteX12" fmla="*/ 0 w 3962400"/>
              <a:gd name="connsiteY12" fmla="*/ 2843379 h 4741005"/>
              <a:gd name="connsiteX0" fmla="*/ 0 w 3962400"/>
              <a:gd name="connsiteY0" fmla="*/ 2843379 h 4741005"/>
              <a:gd name="connsiteX1" fmla="*/ 389878 w 3962400"/>
              <a:gd name="connsiteY1" fmla="*/ 1826268 h 4741005"/>
              <a:gd name="connsiteX2" fmla="*/ 186244 w 3962400"/>
              <a:gd name="connsiteY2" fmla="*/ 1631005 h 4741005"/>
              <a:gd name="connsiteX3" fmla="*/ 107830 w 3962400"/>
              <a:gd name="connsiteY3" fmla="*/ 675570 h 4741005"/>
              <a:gd name="connsiteX4" fmla="*/ 991310 w 3962400"/>
              <a:gd name="connsiteY4" fmla="*/ 788681 h 4741005"/>
              <a:gd name="connsiteX5" fmla="*/ 2056850 w 3962400"/>
              <a:gd name="connsiteY5" fmla="*/ 932264 h 4741005"/>
              <a:gd name="connsiteX6" fmla="*/ 2245776 w 3962400"/>
              <a:gd name="connsiteY6" fmla="*/ 100992 h 4741005"/>
              <a:gd name="connsiteX7" fmla="*/ 2513970 w 3962400"/>
              <a:gd name="connsiteY7" fmla="*/ 52238 h 4741005"/>
              <a:gd name="connsiteX8" fmla="*/ 2364211 w 3962400"/>
              <a:gd name="connsiteY8" fmla="*/ 1929710 h 4741005"/>
              <a:gd name="connsiteX9" fmla="*/ 3962400 w 3962400"/>
              <a:gd name="connsiteY9" fmla="*/ 3158011 h 4741005"/>
              <a:gd name="connsiteX10" fmla="*/ 2684207 w 3962400"/>
              <a:gd name="connsiteY10" fmla="*/ 4603353 h 4741005"/>
              <a:gd name="connsiteX11" fmla="*/ 1868129 w 3962400"/>
              <a:gd name="connsiteY11" fmla="*/ 4741005 h 4741005"/>
              <a:gd name="connsiteX12" fmla="*/ 0 w 3962400"/>
              <a:gd name="connsiteY12" fmla="*/ 2843379 h 4741005"/>
              <a:gd name="connsiteX0" fmla="*/ 0 w 4234453"/>
              <a:gd name="connsiteY0" fmla="*/ 2563769 h 4741005"/>
              <a:gd name="connsiteX1" fmla="*/ 661931 w 4234453"/>
              <a:gd name="connsiteY1" fmla="*/ 1826268 h 4741005"/>
              <a:gd name="connsiteX2" fmla="*/ 458297 w 4234453"/>
              <a:gd name="connsiteY2" fmla="*/ 1631005 h 4741005"/>
              <a:gd name="connsiteX3" fmla="*/ 379883 w 4234453"/>
              <a:gd name="connsiteY3" fmla="*/ 675570 h 4741005"/>
              <a:gd name="connsiteX4" fmla="*/ 1263363 w 4234453"/>
              <a:gd name="connsiteY4" fmla="*/ 788681 h 4741005"/>
              <a:gd name="connsiteX5" fmla="*/ 2328903 w 4234453"/>
              <a:gd name="connsiteY5" fmla="*/ 932264 h 4741005"/>
              <a:gd name="connsiteX6" fmla="*/ 2517829 w 4234453"/>
              <a:gd name="connsiteY6" fmla="*/ 100992 h 4741005"/>
              <a:gd name="connsiteX7" fmla="*/ 2786023 w 4234453"/>
              <a:gd name="connsiteY7" fmla="*/ 52238 h 4741005"/>
              <a:gd name="connsiteX8" fmla="*/ 2636264 w 4234453"/>
              <a:gd name="connsiteY8" fmla="*/ 1929710 h 4741005"/>
              <a:gd name="connsiteX9" fmla="*/ 4234453 w 4234453"/>
              <a:gd name="connsiteY9" fmla="*/ 3158011 h 4741005"/>
              <a:gd name="connsiteX10" fmla="*/ 2956260 w 4234453"/>
              <a:gd name="connsiteY10" fmla="*/ 4603353 h 4741005"/>
              <a:gd name="connsiteX11" fmla="*/ 2140182 w 4234453"/>
              <a:gd name="connsiteY11" fmla="*/ 4741005 h 4741005"/>
              <a:gd name="connsiteX12" fmla="*/ 0 w 4234453"/>
              <a:gd name="connsiteY12" fmla="*/ 2563769 h 4741005"/>
              <a:gd name="connsiteX0" fmla="*/ 0 w 4408264"/>
              <a:gd name="connsiteY0" fmla="*/ 2563769 h 4741005"/>
              <a:gd name="connsiteX1" fmla="*/ 661931 w 4408264"/>
              <a:gd name="connsiteY1" fmla="*/ 1826268 h 4741005"/>
              <a:gd name="connsiteX2" fmla="*/ 458297 w 4408264"/>
              <a:gd name="connsiteY2" fmla="*/ 1631005 h 4741005"/>
              <a:gd name="connsiteX3" fmla="*/ 379883 w 4408264"/>
              <a:gd name="connsiteY3" fmla="*/ 675570 h 4741005"/>
              <a:gd name="connsiteX4" fmla="*/ 1263363 w 4408264"/>
              <a:gd name="connsiteY4" fmla="*/ 788681 h 4741005"/>
              <a:gd name="connsiteX5" fmla="*/ 2328903 w 4408264"/>
              <a:gd name="connsiteY5" fmla="*/ 932264 h 4741005"/>
              <a:gd name="connsiteX6" fmla="*/ 2517829 w 4408264"/>
              <a:gd name="connsiteY6" fmla="*/ 100992 h 4741005"/>
              <a:gd name="connsiteX7" fmla="*/ 2786023 w 4408264"/>
              <a:gd name="connsiteY7" fmla="*/ 52238 h 4741005"/>
              <a:gd name="connsiteX8" fmla="*/ 2636264 w 4408264"/>
              <a:gd name="connsiteY8" fmla="*/ 1929710 h 4741005"/>
              <a:gd name="connsiteX9" fmla="*/ 4408264 w 4408264"/>
              <a:gd name="connsiteY9" fmla="*/ 3271366 h 4741005"/>
              <a:gd name="connsiteX10" fmla="*/ 2956260 w 4408264"/>
              <a:gd name="connsiteY10" fmla="*/ 4603353 h 4741005"/>
              <a:gd name="connsiteX11" fmla="*/ 2140182 w 4408264"/>
              <a:gd name="connsiteY11" fmla="*/ 4741005 h 4741005"/>
              <a:gd name="connsiteX12" fmla="*/ 0 w 4408264"/>
              <a:gd name="connsiteY12" fmla="*/ 2563769 h 4741005"/>
              <a:gd name="connsiteX0" fmla="*/ 0 w 4408264"/>
              <a:gd name="connsiteY0" fmla="*/ 2563769 h 4741005"/>
              <a:gd name="connsiteX1" fmla="*/ 661931 w 4408264"/>
              <a:gd name="connsiteY1" fmla="*/ 1826268 h 4741005"/>
              <a:gd name="connsiteX2" fmla="*/ 458297 w 4408264"/>
              <a:gd name="connsiteY2" fmla="*/ 1631005 h 4741005"/>
              <a:gd name="connsiteX3" fmla="*/ 379883 w 4408264"/>
              <a:gd name="connsiteY3" fmla="*/ 675570 h 4741005"/>
              <a:gd name="connsiteX4" fmla="*/ 1263363 w 4408264"/>
              <a:gd name="connsiteY4" fmla="*/ 788681 h 4741005"/>
              <a:gd name="connsiteX5" fmla="*/ 2328903 w 4408264"/>
              <a:gd name="connsiteY5" fmla="*/ 932264 h 4741005"/>
              <a:gd name="connsiteX6" fmla="*/ 2517829 w 4408264"/>
              <a:gd name="connsiteY6" fmla="*/ 100992 h 4741005"/>
              <a:gd name="connsiteX7" fmla="*/ 2786023 w 4408264"/>
              <a:gd name="connsiteY7" fmla="*/ 52238 h 4741005"/>
              <a:gd name="connsiteX8" fmla="*/ 4208125 w 4408264"/>
              <a:gd name="connsiteY8" fmla="*/ 1695442 h 4741005"/>
              <a:gd name="connsiteX9" fmla="*/ 4408264 w 4408264"/>
              <a:gd name="connsiteY9" fmla="*/ 3271366 h 4741005"/>
              <a:gd name="connsiteX10" fmla="*/ 2956260 w 4408264"/>
              <a:gd name="connsiteY10" fmla="*/ 4603353 h 4741005"/>
              <a:gd name="connsiteX11" fmla="*/ 2140182 w 4408264"/>
              <a:gd name="connsiteY11" fmla="*/ 4741005 h 4741005"/>
              <a:gd name="connsiteX12" fmla="*/ 0 w 4408264"/>
              <a:gd name="connsiteY12" fmla="*/ 2563769 h 4741005"/>
              <a:gd name="connsiteX0" fmla="*/ 0 w 4408264"/>
              <a:gd name="connsiteY0" fmla="*/ 2462777 h 4640013"/>
              <a:gd name="connsiteX1" fmla="*/ 661931 w 4408264"/>
              <a:gd name="connsiteY1" fmla="*/ 1725276 h 4640013"/>
              <a:gd name="connsiteX2" fmla="*/ 458297 w 4408264"/>
              <a:gd name="connsiteY2" fmla="*/ 1530013 h 4640013"/>
              <a:gd name="connsiteX3" fmla="*/ 379883 w 4408264"/>
              <a:gd name="connsiteY3" fmla="*/ 574578 h 4640013"/>
              <a:gd name="connsiteX4" fmla="*/ 1263363 w 4408264"/>
              <a:gd name="connsiteY4" fmla="*/ 687689 h 4640013"/>
              <a:gd name="connsiteX5" fmla="*/ 2328903 w 4408264"/>
              <a:gd name="connsiteY5" fmla="*/ 831272 h 4640013"/>
              <a:gd name="connsiteX6" fmla="*/ 2517829 w 4408264"/>
              <a:gd name="connsiteY6" fmla="*/ 0 h 4640013"/>
              <a:gd name="connsiteX7" fmla="*/ 4208125 w 4408264"/>
              <a:gd name="connsiteY7" fmla="*/ 1594450 h 4640013"/>
              <a:gd name="connsiteX8" fmla="*/ 4408264 w 4408264"/>
              <a:gd name="connsiteY8" fmla="*/ 3170374 h 4640013"/>
              <a:gd name="connsiteX9" fmla="*/ 2956260 w 4408264"/>
              <a:gd name="connsiteY9" fmla="*/ 4502361 h 4640013"/>
              <a:gd name="connsiteX10" fmla="*/ 2140182 w 4408264"/>
              <a:gd name="connsiteY10" fmla="*/ 4640013 h 4640013"/>
              <a:gd name="connsiteX11" fmla="*/ 0 w 4408264"/>
              <a:gd name="connsiteY11" fmla="*/ 2462777 h 4640013"/>
              <a:gd name="connsiteX0" fmla="*/ 0 w 4408264"/>
              <a:gd name="connsiteY0" fmla="*/ 2520524 h 4697760"/>
              <a:gd name="connsiteX1" fmla="*/ 661931 w 4408264"/>
              <a:gd name="connsiteY1" fmla="*/ 1783023 h 4697760"/>
              <a:gd name="connsiteX2" fmla="*/ 458297 w 4408264"/>
              <a:gd name="connsiteY2" fmla="*/ 1587760 h 4697760"/>
              <a:gd name="connsiteX3" fmla="*/ 379883 w 4408264"/>
              <a:gd name="connsiteY3" fmla="*/ 632325 h 4697760"/>
              <a:gd name="connsiteX4" fmla="*/ 1263363 w 4408264"/>
              <a:gd name="connsiteY4" fmla="*/ 745436 h 4697760"/>
              <a:gd name="connsiteX5" fmla="*/ 2328903 w 4408264"/>
              <a:gd name="connsiteY5" fmla="*/ 889019 h 4697760"/>
              <a:gd name="connsiteX6" fmla="*/ 2517829 w 4408264"/>
              <a:gd name="connsiteY6" fmla="*/ 57747 h 4697760"/>
              <a:gd name="connsiteX7" fmla="*/ 2850338 w 4408264"/>
              <a:gd name="connsiteY7" fmla="*/ 246673 h 4697760"/>
              <a:gd name="connsiteX8" fmla="*/ 4208125 w 4408264"/>
              <a:gd name="connsiteY8" fmla="*/ 1652197 h 4697760"/>
              <a:gd name="connsiteX9" fmla="*/ 4408264 w 4408264"/>
              <a:gd name="connsiteY9" fmla="*/ 3228121 h 4697760"/>
              <a:gd name="connsiteX10" fmla="*/ 2956260 w 4408264"/>
              <a:gd name="connsiteY10" fmla="*/ 4560108 h 4697760"/>
              <a:gd name="connsiteX11" fmla="*/ 2140182 w 4408264"/>
              <a:gd name="connsiteY11" fmla="*/ 4697760 h 4697760"/>
              <a:gd name="connsiteX12" fmla="*/ 0 w 4408264"/>
              <a:gd name="connsiteY12" fmla="*/ 2520524 h 4697760"/>
              <a:gd name="connsiteX0" fmla="*/ 0 w 4408264"/>
              <a:gd name="connsiteY0" fmla="*/ 2529768 h 4707004"/>
              <a:gd name="connsiteX1" fmla="*/ 661931 w 4408264"/>
              <a:gd name="connsiteY1" fmla="*/ 1792267 h 4707004"/>
              <a:gd name="connsiteX2" fmla="*/ 458297 w 4408264"/>
              <a:gd name="connsiteY2" fmla="*/ 1597004 h 4707004"/>
              <a:gd name="connsiteX3" fmla="*/ 379883 w 4408264"/>
              <a:gd name="connsiteY3" fmla="*/ 641569 h 4707004"/>
              <a:gd name="connsiteX4" fmla="*/ 1263363 w 4408264"/>
              <a:gd name="connsiteY4" fmla="*/ 754680 h 4707004"/>
              <a:gd name="connsiteX5" fmla="*/ 2328903 w 4408264"/>
              <a:gd name="connsiteY5" fmla="*/ 898263 h 4707004"/>
              <a:gd name="connsiteX6" fmla="*/ 2517829 w 4408264"/>
              <a:gd name="connsiteY6" fmla="*/ 66991 h 4707004"/>
              <a:gd name="connsiteX7" fmla="*/ 2956136 w 4408264"/>
              <a:gd name="connsiteY7" fmla="*/ 225689 h 4707004"/>
              <a:gd name="connsiteX8" fmla="*/ 4208125 w 4408264"/>
              <a:gd name="connsiteY8" fmla="*/ 1661441 h 4707004"/>
              <a:gd name="connsiteX9" fmla="*/ 4408264 w 4408264"/>
              <a:gd name="connsiteY9" fmla="*/ 3237365 h 4707004"/>
              <a:gd name="connsiteX10" fmla="*/ 2956260 w 4408264"/>
              <a:gd name="connsiteY10" fmla="*/ 4569352 h 4707004"/>
              <a:gd name="connsiteX11" fmla="*/ 2140182 w 4408264"/>
              <a:gd name="connsiteY11" fmla="*/ 4707004 h 4707004"/>
              <a:gd name="connsiteX12" fmla="*/ 0 w 4408264"/>
              <a:gd name="connsiteY12" fmla="*/ 2529768 h 47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8264" h="4707004">
                <a:moveTo>
                  <a:pt x="0" y="2529768"/>
                </a:moveTo>
                <a:lnTo>
                  <a:pt x="661931" y="1792267"/>
                </a:lnTo>
                <a:lnTo>
                  <a:pt x="458297" y="1597004"/>
                </a:lnTo>
                <a:lnTo>
                  <a:pt x="379883" y="641569"/>
                </a:lnTo>
                <a:lnTo>
                  <a:pt x="1263363" y="754680"/>
                </a:lnTo>
                <a:lnTo>
                  <a:pt x="2328903" y="898263"/>
                </a:lnTo>
                <a:lnTo>
                  <a:pt x="2517829" y="66991"/>
                </a:lnTo>
                <a:cubicBezTo>
                  <a:pt x="2604735" y="-40067"/>
                  <a:pt x="2674420" y="-40053"/>
                  <a:pt x="2956136" y="225689"/>
                </a:cubicBezTo>
                <a:cubicBezTo>
                  <a:pt x="3237852" y="491431"/>
                  <a:pt x="3948471" y="1164533"/>
                  <a:pt x="4208125" y="1661441"/>
                </a:cubicBezTo>
                <a:lnTo>
                  <a:pt x="4408264" y="3237365"/>
                </a:lnTo>
                <a:lnTo>
                  <a:pt x="2956260" y="4569352"/>
                </a:lnTo>
                <a:lnTo>
                  <a:pt x="2140182" y="4707004"/>
                </a:lnTo>
                <a:lnTo>
                  <a:pt x="0" y="2529768"/>
                </a:lnTo>
                <a:close/>
              </a:path>
            </a:pathLst>
          </a:custGeom>
          <a:solidFill>
            <a:srgbClr val="0070C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4" descr="Entrée d'une zone de rencontre en France (Panneau B52).">
            <a:extLst>
              <a:ext uri="{FF2B5EF4-FFF2-40B4-BE49-F238E27FC236}">
                <a16:creationId xmlns:a16="http://schemas.microsoft.com/office/drawing/2014/main" id="{96DA53FD-2040-D5A7-626E-F3542A773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106" y="4315824"/>
            <a:ext cx="644897" cy="644897"/>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E4F7C7E3-422E-0A2A-AF1B-4AF3742B4010}"/>
              </a:ext>
            </a:extLst>
          </p:cNvPr>
          <p:cNvSpPr txBox="1"/>
          <p:nvPr/>
        </p:nvSpPr>
        <p:spPr>
          <a:xfrm>
            <a:off x="6786860" y="2903468"/>
            <a:ext cx="3906540" cy="1754326"/>
          </a:xfrm>
          <a:prstGeom prst="rect">
            <a:avLst/>
          </a:prstGeom>
          <a:noFill/>
        </p:spPr>
        <p:txBody>
          <a:bodyPr wrap="square" rtlCol="0">
            <a:spAutoFit/>
          </a:bodyPr>
          <a:lstStyle/>
          <a:p>
            <a:pPr algn="just">
              <a:spcAft>
                <a:spcPts val="600"/>
              </a:spcAft>
            </a:pPr>
            <a:r>
              <a:rPr lang="fr-FR" sz="1200" b="1" dirty="0">
                <a:latin typeface="Century Gothic" panose="020B0502020202020204" pitchFamily="34" charset="0"/>
              </a:rPr>
              <a:t>Proposition de zone de rencontre sur le secteur </a:t>
            </a:r>
            <a:r>
              <a:rPr lang="fr-FR" sz="1200" dirty="0">
                <a:latin typeface="Century Gothic" panose="020B0502020202020204" pitchFamily="34" charset="0"/>
              </a:rPr>
              <a:t>au regard de la configuration des voies, de leur largeur, et pour favoriser l’usage des modes doux (les cycles peuvent notamment emprunter toutes les voies peu importe le sens). La zone de rencontre induit la suppression du stationnement non matérialisée. Pour conserver du stationnement, il faut désormais matérialiser ce dernier.</a:t>
            </a:r>
          </a:p>
        </p:txBody>
      </p:sp>
    </p:spTree>
    <p:extLst>
      <p:ext uri="{BB962C8B-B14F-4D97-AF65-F5344CB8AC3E}">
        <p14:creationId xmlns:p14="http://schemas.microsoft.com/office/powerpoint/2010/main" val="1525151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36FCA2-7BE7-07B3-5525-E1FCC67D273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109" y="754354"/>
            <a:ext cx="6552728" cy="6052553"/>
          </a:xfrm>
          <a:prstGeom prst="rect">
            <a:avLst/>
          </a:prstGeom>
          <a:ln>
            <a:solidFill>
              <a:schemeClr val="tx1"/>
            </a:solidFill>
          </a:ln>
        </p:spPr>
      </p:pic>
      <p:sp>
        <p:nvSpPr>
          <p:cNvPr id="10" name="ZoneTexte 8">
            <a:extLst>
              <a:ext uri="{FF2B5EF4-FFF2-40B4-BE49-F238E27FC236}">
                <a16:creationId xmlns:a16="http://schemas.microsoft.com/office/drawing/2014/main" id="{2C70FA01-637D-77E2-852B-4EE7A74E23CD}"/>
              </a:ext>
            </a:extLst>
          </p:cNvPr>
          <p:cNvSpPr txBox="1">
            <a:spLocks noChangeArrowheads="1"/>
          </p:cNvSpPr>
          <p:nvPr/>
        </p:nvSpPr>
        <p:spPr bwMode="auto">
          <a:xfrm>
            <a:off x="141707" y="788078"/>
            <a:ext cx="6305532" cy="923330"/>
          </a:xfrm>
          <a:prstGeom prst="rect">
            <a:avLst/>
          </a:prstGeom>
          <a:solidFill>
            <a:schemeClr val="bg1"/>
          </a:solidFill>
          <a:ln>
            <a:solidFill>
              <a:schemeClr val="tx1"/>
            </a:solidFill>
          </a:ln>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ctr" defTabSz="1111250" rtl="0" eaLnBrk="0" fontAlgn="base" latinLnBrk="0" hangingPunct="0">
              <a:lnSpc>
                <a:spcPct val="100000"/>
              </a:lnSpc>
              <a:spcBef>
                <a:spcPct val="0"/>
              </a:spcBef>
              <a:spcAft>
                <a:spcPct val="0"/>
              </a:spcAft>
              <a:buClrTx/>
              <a:buSzTx/>
              <a:buFontTx/>
              <a:buNone/>
              <a:tabLst/>
              <a:defRPr/>
            </a:pPr>
            <a:r>
              <a:rPr lang="fr-FR" altLang="fr-FR" sz="1800" dirty="0">
                <a:solidFill>
                  <a:prstClr val="black"/>
                </a:solidFill>
                <a:latin typeface="Century Gothic" panose="020B0502020202020204" pitchFamily="34" charset="0"/>
              </a:rPr>
              <a:t>S</a:t>
            </a:r>
            <a:r>
              <a:rPr kumimoji="0" lang="fr-FR" altLang="fr-FR"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cénario</a:t>
            </a:r>
            <a:r>
              <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1 _ Fermeture à la circulation de la Rue du Dr Jules Eyquem au niveau du croisement avec la Piste Cyclable </a:t>
            </a:r>
            <a:r>
              <a:rPr kumimoji="0" lang="fr-FR" altLang="fr-FR"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Bordeux</a:t>
            </a:r>
            <a:r>
              <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-Lacanau. </a:t>
            </a:r>
          </a:p>
        </p:txBody>
      </p:sp>
      <p:sp>
        <p:nvSpPr>
          <p:cNvPr id="14" name="Forme libre : forme 13">
            <a:extLst>
              <a:ext uri="{FF2B5EF4-FFF2-40B4-BE49-F238E27FC236}">
                <a16:creationId xmlns:a16="http://schemas.microsoft.com/office/drawing/2014/main" id="{45989C3D-EF39-D66D-FEEE-0EB91DE9C00B}"/>
              </a:ext>
            </a:extLst>
          </p:cNvPr>
          <p:cNvSpPr/>
          <p:nvPr/>
        </p:nvSpPr>
        <p:spPr>
          <a:xfrm>
            <a:off x="3115966" y="4873093"/>
            <a:ext cx="267809" cy="259170"/>
          </a:xfrm>
          <a:custGeom>
            <a:avLst/>
            <a:gdLst>
              <a:gd name="connsiteX0" fmla="*/ 0 w 314960"/>
              <a:gd name="connsiteY0" fmla="*/ 304800 h 304800"/>
              <a:gd name="connsiteX1" fmla="*/ 314960 w 314960"/>
              <a:gd name="connsiteY1" fmla="*/ 0 h 304800"/>
            </a:gdLst>
            <a:ahLst/>
            <a:cxnLst>
              <a:cxn ang="0">
                <a:pos x="connsiteX0" y="connsiteY0"/>
              </a:cxn>
              <a:cxn ang="0">
                <a:pos x="connsiteX1" y="connsiteY1"/>
              </a:cxn>
            </a:cxnLst>
            <a:rect l="l" t="t" r="r" b="b"/>
            <a:pathLst>
              <a:path w="314960" h="304800">
                <a:moveTo>
                  <a:pt x="0" y="304800"/>
                </a:moveTo>
                <a:lnTo>
                  <a:pt x="3149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675C181C-61D8-7467-8C8A-64C544F2E82F}"/>
              </a:ext>
            </a:extLst>
          </p:cNvPr>
          <p:cNvSpPr/>
          <p:nvPr/>
        </p:nvSpPr>
        <p:spPr>
          <a:xfrm>
            <a:off x="3385935" y="4698153"/>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E360B80F-6E23-83C1-DF45-6ED4B28FA5AD}"/>
              </a:ext>
            </a:extLst>
          </p:cNvPr>
          <p:cNvSpPr/>
          <p:nvPr/>
        </p:nvSpPr>
        <p:spPr>
          <a:xfrm>
            <a:off x="3537118" y="45491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399170ED-7EED-66D3-3AB0-BCDDE6A3FF63}"/>
              </a:ext>
            </a:extLst>
          </p:cNvPr>
          <p:cNvSpPr/>
          <p:nvPr/>
        </p:nvSpPr>
        <p:spPr>
          <a:xfrm>
            <a:off x="3683981" y="439578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56C465FE-9CC6-D5C4-D779-97E8317320E9}"/>
              </a:ext>
            </a:extLst>
          </p:cNvPr>
          <p:cNvSpPr/>
          <p:nvPr/>
        </p:nvSpPr>
        <p:spPr>
          <a:xfrm>
            <a:off x="3833004" y="423812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56716BEF-AD26-86C1-CB90-505AE83DD792}"/>
              </a:ext>
            </a:extLst>
          </p:cNvPr>
          <p:cNvSpPr/>
          <p:nvPr/>
        </p:nvSpPr>
        <p:spPr>
          <a:xfrm rot="5400000">
            <a:off x="3594351" y="3831013"/>
            <a:ext cx="380116" cy="388755"/>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Lst>
            <a:ahLst/>
            <a:cxnLst>
              <a:cxn ang="0">
                <a:pos x="connsiteX0" y="connsiteY0"/>
              </a:cxn>
              <a:cxn ang="0">
                <a:pos x="connsiteX1" y="connsiteY1"/>
              </a:cxn>
            </a:cxnLst>
            <a:rect l="l" t="t" r="r" b="b"/>
            <a:pathLst>
              <a:path w="447040" h="457200">
                <a:moveTo>
                  <a:pt x="0" y="457200"/>
                </a:moveTo>
                <a:lnTo>
                  <a:pt x="447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DAD950BD-7A9C-C164-6FF0-88DD76B91BE2}"/>
              </a:ext>
            </a:extLst>
          </p:cNvPr>
          <p:cNvSpPr/>
          <p:nvPr/>
        </p:nvSpPr>
        <p:spPr>
          <a:xfrm rot="5400000">
            <a:off x="4027382" y="4240286"/>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7E86D22B-0C4D-F887-B9D3-A8E64E114486}"/>
              </a:ext>
            </a:extLst>
          </p:cNvPr>
          <p:cNvSpPr/>
          <p:nvPr/>
        </p:nvSpPr>
        <p:spPr>
          <a:xfrm rot="5400000">
            <a:off x="3871880" y="4395788"/>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471AA444-C148-378E-CEE3-970D401CCEB3}"/>
              </a:ext>
            </a:extLst>
          </p:cNvPr>
          <p:cNvSpPr/>
          <p:nvPr/>
        </p:nvSpPr>
        <p:spPr>
          <a:xfrm rot="5400000">
            <a:off x="3729336" y="4562089"/>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36497643-21C6-CFEB-0831-D34DD635CFA2}"/>
              </a:ext>
            </a:extLst>
          </p:cNvPr>
          <p:cNvSpPr/>
          <p:nvPr/>
        </p:nvSpPr>
        <p:spPr>
          <a:xfrm rot="5400000">
            <a:off x="3558716" y="4717591"/>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0F607BC6-97D0-5D21-D1D1-BD0FC8534DF9}"/>
              </a:ext>
            </a:extLst>
          </p:cNvPr>
          <p:cNvSpPr/>
          <p:nvPr/>
        </p:nvSpPr>
        <p:spPr>
          <a:xfrm rot="5400000">
            <a:off x="3424811" y="4868774"/>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484BB6A8-3A70-D66F-FFAB-C7A0EAC6CB5E}"/>
              </a:ext>
            </a:extLst>
          </p:cNvPr>
          <p:cNvSpPr/>
          <p:nvPr/>
        </p:nvSpPr>
        <p:spPr>
          <a:xfrm>
            <a:off x="4759538" y="512146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622C4594-98D9-2E84-733E-D21EEE145E89}"/>
              </a:ext>
            </a:extLst>
          </p:cNvPr>
          <p:cNvSpPr/>
          <p:nvPr/>
        </p:nvSpPr>
        <p:spPr>
          <a:xfrm>
            <a:off x="4604036" y="527696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FE6FD79E-5745-8077-F2B5-3D7E00D46A75}"/>
              </a:ext>
            </a:extLst>
          </p:cNvPr>
          <p:cNvSpPr/>
          <p:nvPr/>
        </p:nvSpPr>
        <p:spPr>
          <a:xfrm>
            <a:off x="4446374" y="544110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 forme 35">
            <a:extLst>
              <a:ext uri="{FF2B5EF4-FFF2-40B4-BE49-F238E27FC236}">
                <a16:creationId xmlns:a16="http://schemas.microsoft.com/office/drawing/2014/main" id="{8935F70F-9A1E-2341-93CE-49988F518019}"/>
              </a:ext>
            </a:extLst>
          </p:cNvPr>
          <p:cNvSpPr/>
          <p:nvPr/>
        </p:nvSpPr>
        <p:spPr>
          <a:xfrm>
            <a:off x="4293031" y="560524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C1AEB05C-E59C-2AE1-C3AC-01D406BA4E69}"/>
              </a:ext>
            </a:extLst>
          </p:cNvPr>
          <p:cNvSpPr/>
          <p:nvPr/>
        </p:nvSpPr>
        <p:spPr>
          <a:xfrm>
            <a:off x="4064097" y="5786668"/>
            <a:ext cx="226774" cy="226774"/>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266700"/>
              <a:gd name="connsiteY0" fmla="*/ 266700 h 266700"/>
              <a:gd name="connsiteX1" fmla="*/ 266700 w 266700"/>
              <a:gd name="connsiteY1" fmla="*/ 0 h 266700"/>
            </a:gdLst>
            <a:ahLst/>
            <a:cxnLst>
              <a:cxn ang="0">
                <a:pos x="connsiteX0" y="connsiteY0"/>
              </a:cxn>
              <a:cxn ang="0">
                <a:pos x="connsiteX1" y="connsiteY1"/>
              </a:cxn>
            </a:cxnLst>
            <a:rect l="l" t="t" r="r" b="b"/>
            <a:pathLst>
              <a:path w="266700" h="266700">
                <a:moveTo>
                  <a:pt x="0" y="266700"/>
                </a:moveTo>
                <a:cubicBezTo>
                  <a:pt x="104987" y="165100"/>
                  <a:pt x="161713" y="101600"/>
                  <a:pt x="266700" y="0"/>
                </a:cubicBezTo>
              </a:path>
            </a:pathLst>
          </a:custGeom>
          <a:noFill/>
          <a:ln w="38100">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244A5E40-BC05-69A3-9A79-3D5AE9D38EEA}"/>
              </a:ext>
            </a:extLst>
          </p:cNvPr>
          <p:cNvSpPr/>
          <p:nvPr/>
        </p:nvSpPr>
        <p:spPr>
          <a:xfrm>
            <a:off x="4004704" y="4187372"/>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 forme 38">
            <a:extLst>
              <a:ext uri="{FF2B5EF4-FFF2-40B4-BE49-F238E27FC236}">
                <a16:creationId xmlns:a16="http://schemas.microsoft.com/office/drawing/2014/main" id="{D43D07C6-74C4-57DA-BE4C-70909931F002}"/>
              </a:ext>
            </a:extLst>
          </p:cNvPr>
          <p:cNvSpPr/>
          <p:nvPr/>
        </p:nvSpPr>
        <p:spPr>
          <a:xfrm>
            <a:off x="4307070" y="4165774"/>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 forme 39">
            <a:extLst>
              <a:ext uri="{FF2B5EF4-FFF2-40B4-BE49-F238E27FC236}">
                <a16:creationId xmlns:a16="http://schemas.microsoft.com/office/drawing/2014/main" id="{D05A7165-5147-B5D4-0AEB-E03DA7DD8B6E}"/>
              </a:ext>
            </a:extLst>
          </p:cNvPr>
          <p:cNvSpPr/>
          <p:nvPr/>
        </p:nvSpPr>
        <p:spPr>
          <a:xfrm rot="178105">
            <a:off x="4615914" y="4142017"/>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 forme 40">
            <a:extLst>
              <a:ext uri="{FF2B5EF4-FFF2-40B4-BE49-F238E27FC236}">
                <a16:creationId xmlns:a16="http://schemas.microsoft.com/office/drawing/2014/main" id="{F5BA8954-C5D7-ED82-9531-5430B8BA38F0}"/>
              </a:ext>
            </a:extLst>
          </p:cNvPr>
          <p:cNvSpPr/>
          <p:nvPr/>
        </p:nvSpPr>
        <p:spPr>
          <a:xfrm rot="3109810">
            <a:off x="4794150" y="4361075"/>
            <a:ext cx="658613" cy="7536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Lst>
            <a:ahLst/>
            <a:cxnLst>
              <a:cxn ang="0">
                <a:pos x="connsiteX0" y="connsiteY0"/>
              </a:cxn>
              <a:cxn ang="0">
                <a:pos x="connsiteX1" y="connsiteY1"/>
              </a:cxn>
            </a:cxnLst>
            <a:rect l="l" t="t" r="r" b="b"/>
            <a:pathLst>
              <a:path w="774569" h="88636">
                <a:moveTo>
                  <a:pt x="0" y="88636"/>
                </a:moveTo>
                <a:lnTo>
                  <a:pt x="77456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 forme 41">
            <a:extLst>
              <a:ext uri="{FF2B5EF4-FFF2-40B4-BE49-F238E27FC236}">
                <a16:creationId xmlns:a16="http://schemas.microsoft.com/office/drawing/2014/main" id="{DC6F2AA7-6F2D-6645-B362-81D4BE5DD2C0}"/>
              </a:ext>
            </a:extLst>
          </p:cNvPr>
          <p:cNvSpPr/>
          <p:nvPr/>
        </p:nvSpPr>
        <p:spPr>
          <a:xfrm rot="3109810">
            <a:off x="4470257" y="4431547"/>
            <a:ext cx="855010" cy="10504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Lst>
            <a:ahLst/>
            <a:cxnLst>
              <a:cxn ang="0">
                <a:pos x="connsiteX0" y="connsiteY0"/>
              </a:cxn>
              <a:cxn ang="0">
                <a:pos x="connsiteX1" y="connsiteY1"/>
              </a:cxn>
            </a:cxnLst>
            <a:rect l="l" t="t" r="r" b="b"/>
            <a:pathLst>
              <a:path w="1005544" h="123537">
                <a:moveTo>
                  <a:pt x="0" y="123537"/>
                </a:moveTo>
                <a:lnTo>
                  <a:pt x="1005544"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orme libre : forme 42">
            <a:extLst>
              <a:ext uri="{FF2B5EF4-FFF2-40B4-BE49-F238E27FC236}">
                <a16:creationId xmlns:a16="http://schemas.microsoft.com/office/drawing/2014/main" id="{67EC74EC-968F-D1A8-AB20-5BD345F419AF}"/>
              </a:ext>
            </a:extLst>
          </p:cNvPr>
          <p:cNvSpPr/>
          <p:nvPr/>
        </p:nvSpPr>
        <p:spPr>
          <a:xfrm rot="3109810">
            <a:off x="4159320" y="4523496"/>
            <a:ext cx="1040612" cy="13496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 name="connsiteX0" fmla="*/ 0 w 1223823"/>
              <a:gd name="connsiteY0" fmla="*/ 158726 h 158726"/>
              <a:gd name="connsiteX1" fmla="*/ 1223823 w 1223823"/>
              <a:gd name="connsiteY1" fmla="*/ 0 h 158726"/>
            </a:gdLst>
            <a:ahLst/>
            <a:cxnLst>
              <a:cxn ang="0">
                <a:pos x="connsiteX0" y="connsiteY0"/>
              </a:cxn>
              <a:cxn ang="0">
                <a:pos x="connsiteX1" y="connsiteY1"/>
              </a:cxn>
            </a:cxnLst>
            <a:rect l="l" t="t" r="r" b="b"/>
            <a:pathLst>
              <a:path w="1223823" h="158726">
                <a:moveTo>
                  <a:pt x="0" y="158726"/>
                </a:moveTo>
                <a:lnTo>
                  <a:pt x="1223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37010ECF-C4D3-3B02-F4EE-0D60C29B4705}"/>
              </a:ext>
            </a:extLst>
          </p:cNvPr>
          <p:cNvSpPr/>
          <p:nvPr/>
        </p:nvSpPr>
        <p:spPr>
          <a:xfrm>
            <a:off x="4912880" y="496812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727831AC-AB09-05B5-FC97-2A059E258071}"/>
              </a:ext>
            </a:extLst>
          </p:cNvPr>
          <p:cNvSpPr/>
          <p:nvPr/>
        </p:nvSpPr>
        <p:spPr>
          <a:xfrm>
            <a:off x="5061903" y="48126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51FB880B-F37A-6DB5-06FC-E19393D8AFB4}"/>
              </a:ext>
            </a:extLst>
          </p:cNvPr>
          <p:cNvSpPr/>
          <p:nvPr/>
        </p:nvSpPr>
        <p:spPr>
          <a:xfrm>
            <a:off x="5221725" y="464847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88CB31D4-DF68-36FC-F7C9-001D1E97FBFC}"/>
              </a:ext>
            </a:extLst>
          </p:cNvPr>
          <p:cNvSpPr/>
          <p:nvPr/>
        </p:nvSpPr>
        <p:spPr>
          <a:xfrm rot="3109810">
            <a:off x="5333119" y="4823627"/>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7B2EB1C5-0793-92F5-B52F-F06F1E4D1F1A}"/>
              </a:ext>
            </a:extLst>
          </p:cNvPr>
          <p:cNvSpPr/>
          <p:nvPr/>
        </p:nvSpPr>
        <p:spPr>
          <a:xfrm rot="3109810">
            <a:off x="5171137" y="4981289"/>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CF715B8D-83FA-A721-722A-1EFAC80A943B}"/>
              </a:ext>
            </a:extLst>
          </p:cNvPr>
          <p:cNvSpPr/>
          <p:nvPr/>
        </p:nvSpPr>
        <p:spPr>
          <a:xfrm rot="3109810">
            <a:off x="5023306" y="5143226"/>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373F08CB-B1E8-1762-4A23-7FE3C22D5EEC}"/>
              </a:ext>
            </a:extLst>
          </p:cNvPr>
          <p:cNvSpPr/>
          <p:nvPr/>
        </p:nvSpPr>
        <p:spPr>
          <a:xfrm rot="3109810">
            <a:off x="4857005" y="5300889"/>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0535E9C5-D154-6912-04D2-4296BBFEB999}"/>
              </a:ext>
            </a:extLst>
          </p:cNvPr>
          <p:cNvSpPr/>
          <p:nvPr/>
        </p:nvSpPr>
        <p:spPr>
          <a:xfrm rot="3109810">
            <a:off x="4697184" y="5445592"/>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F7C426EC-BFD8-80FA-19C6-F9DD7C2A5C1D}"/>
              </a:ext>
            </a:extLst>
          </p:cNvPr>
          <p:cNvSpPr/>
          <p:nvPr/>
        </p:nvSpPr>
        <p:spPr>
          <a:xfrm rot="3109810">
            <a:off x="4548161" y="5614054"/>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A189D1C2-7B38-CC0D-9453-B9B5779A0C27}"/>
              </a:ext>
            </a:extLst>
          </p:cNvPr>
          <p:cNvSpPr/>
          <p:nvPr/>
        </p:nvSpPr>
        <p:spPr>
          <a:xfrm rot="3109810">
            <a:off x="4394818" y="576091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 forme 53">
            <a:extLst>
              <a:ext uri="{FF2B5EF4-FFF2-40B4-BE49-F238E27FC236}">
                <a16:creationId xmlns:a16="http://schemas.microsoft.com/office/drawing/2014/main" id="{94A60D17-88A3-6D3D-5C47-5F2038981D9B}"/>
              </a:ext>
            </a:extLst>
          </p:cNvPr>
          <p:cNvSpPr/>
          <p:nvPr/>
        </p:nvSpPr>
        <p:spPr>
          <a:xfrm rot="3109810">
            <a:off x="4271713" y="592937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 forme 54">
            <a:extLst>
              <a:ext uri="{FF2B5EF4-FFF2-40B4-BE49-F238E27FC236}">
                <a16:creationId xmlns:a16="http://schemas.microsoft.com/office/drawing/2014/main" id="{E11C64C7-8105-F2D3-DB66-C32D2D301AF6}"/>
              </a:ext>
            </a:extLst>
          </p:cNvPr>
          <p:cNvSpPr/>
          <p:nvPr/>
        </p:nvSpPr>
        <p:spPr>
          <a:xfrm>
            <a:off x="4467971" y="6184063"/>
            <a:ext cx="285087" cy="295886"/>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335280"/>
              <a:gd name="connsiteY0" fmla="*/ 347980 h 347980"/>
              <a:gd name="connsiteX1" fmla="*/ 335280 w 335280"/>
              <a:gd name="connsiteY1" fmla="*/ 0 h 347980"/>
            </a:gdLst>
            <a:ahLst/>
            <a:cxnLst>
              <a:cxn ang="0">
                <a:pos x="connsiteX0" y="connsiteY0"/>
              </a:cxn>
              <a:cxn ang="0">
                <a:pos x="connsiteX1" y="connsiteY1"/>
              </a:cxn>
            </a:cxnLst>
            <a:rect l="l" t="t" r="r" b="b"/>
            <a:pathLst>
              <a:path w="335280" h="347980">
                <a:moveTo>
                  <a:pt x="0" y="347980"/>
                </a:moveTo>
                <a:cubicBezTo>
                  <a:pt x="104987" y="246380"/>
                  <a:pt x="230293" y="101600"/>
                  <a:pt x="335280" y="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61093C13-05A6-3B12-B77A-29C2302B6BE5}"/>
              </a:ext>
            </a:extLst>
          </p:cNvPr>
          <p:cNvSpPr/>
          <p:nvPr/>
        </p:nvSpPr>
        <p:spPr>
          <a:xfrm>
            <a:off x="4733621" y="6026401"/>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7779A1BC-2DCF-6AAC-30F9-AC776946B9CD}"/>
              </a:ext>
            </a:extLst>
          </p:cNvPr>
          <p:cNvSpPr/>
          <p:nvPr/>
        </p:nvSpPr>
        <p:spPr>
          <a:xfrm>
            <a:off x="4886963" y="586226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E94FC68A-70EC-B4EE-F9A5-25A65E303D68}"/>
              </a:ext>
            </a:extLst>
          </p:cNvPr>
          <p:cNvSpPr/>
          <p:nvPr/>
        </p:nvSpPr>
        <p:spPr>
          <a:xfrm>
            <a:off x="5020868" y="569379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orme libre : forme 58">
            <a:extLst>
              <a:ext uri="{FF2B5EF4-FFF2-40B4-BE49-F238E27FC236}">
                <a16:creationId xmlns:a16="http://schemas.microsoft.com/office/drawing/2014/main" id="{B41D8E8F-FE5A-4953-DB65-31EDBED7BE87}"/>
              </a:ext>
            </a:extLst>
          </p:cNvPr>
          <p:cNvSpPr/>
          <p:nvPr/>
        </p:nvSpPr>
        <p:spPr>
          <a:xfrm>
            <a:off x="5152613" y="552317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orme libre : forme 59">
            <a:extLst>
              <a:ext uri="{FF2B5EF4-FFF2-40B4-BE49-F238E27FC236}">
                <a16:creationId xmlns:a16="http://schemas.microsoft.com/office/drawing/2014/main" id="{85AD952D-3D18-19C2-B9A3-9D56CAF1CECE}"/>
              </a:ext>
            </a:extLst>
          </p:cNvPr>
          <p:cNvSpPr/>
          <p:nvPr/>
        </p:nvSpPr>
        <p:spPr>
          <a:xfrm>
            <a:off x="5299476" y="535255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Forme libre : forme 60">
            <a:extLst>
              <a:ext uri="{FF2B5EF4-FFF2-40B4-BE49-F238E27FC236}">
                <a16:creationId xmlns:a16="http://schemas.microsoft.com/office/drawing/2014/main" id="{32C2529F-D845-DC91-EA52-99DB0397FF4D}"/>
              </a:ext>
            </a:extLst>
          </p:cNvPr>
          <p:cNvSpPr/>
          <p:nvPr/>
        </p:nvSpPr>
        <p:spPr>
          <a:xfrm>
            <a:off x="5444179" y="519057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orme libre : forme 61">
            <a:extLst>
              <a:ext uri="{FF2B5EF4-FFF2-40B4-BE49-F238E27FC236}">
                <a16:creationId xmlns:a16="http://schemas.microsoft.com/office/drawing/2014/main" id="{E2F61164-FDF6-E959-D25C-23D2A6DAB6AC}"/>
              </a:ext>
            </a:extLst>
          </p:cNvPr>
          <p:cNvSpPr/>
          <p:nvPr/>
        </p:nvSpPr>
        <p:spPr>
          <a:xfrm>
            <a:off x="5591042" y="501779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orme libre : forme 62">
            <a:extLst>
              <a:ext uri="{FF2B5EF4-FFF2-40B4-BE49-F238E27FC236}">
                <a16:creationId xmlns:a16="http://schemas.microsoft.com/office/drawing/2014/main" id="{5749A1E6-A484-13F1-4305-BCD2F88F520F}"/>
              </a:ext>
            </a:extLst>
          </p:cNvPr>
          <p:cNvSpPr/>
          <p:nvPr/>
        </p:nvSpPr>
        <p:spPr>
          <a:xfrm rot="3109810">
            <a:off x="5639719" y="5269307"/>
            <a:ext cx="796781" cy="90378"/>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937063"/>
              <a:gd name="connsiteY0" fmla="*/ 106290 h 106290"/>
              <a:gd name="connsiteX1" fmla="*/ 937063 w 937063"/>
              <a:gd name="connsiteY1" fmla="*/ 0 h 106290"/>
            </a:gdLst>
            <a:ahLst/>
            <a:cxnLst>
              <a:cxn ang="0">
                <a:pos x="connsiteX0" y="connsiteY0"/>
              </a:cxn>
              <a:cxn ang="0">
                <a:pos x="connsiteX1" y="connsiteY1"/>
              </a:cxn>
            </a:cxnLst>
            <a:rect l="l" t="t" r="r" b="b"/>
            <a:pathLst>
              <a:path w="937063" h="106290">
                <a:moveTo>
                  <a:pt x="0" y="106290"/>
                </a:moveTo>
                <a:lnTo>
                  <a:pt x="93706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D53FD12A-A5B9-FA2A-BED6-9EFEDACBD7B5}"/>
              </a:ext>
            </a:extLst>
          </p:cNvPr>
          <p:cNvSpPr/>
          <p:nvPr/>
        </p:nvSpPr>
        <p:spPr>
          <a:xfrm rot="3109810">
            <a:off x="5505713" y="542235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9B7DBE11-8841-520D-F301-2BBCA1AFD6B3}"/>
              </a:ext>
            </a:extLst>
          </p:cNvPr>
          <p:cNvSpPr/>
          <p:nvPr/>
        </p:nvSpPr>
        <p:spPr>
          <a:xfrm rot="3109810">
            <a:off x="5361010" y="559513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Forme libre : forme 65">
            <a:extLst>
              <a:ext uri="{FF2B5EF4-FFF2-40B4-BE49-F238E27FC236}">
                <a16:creationId xmlns:a16="http://schemas.microsoft.com/office/drawing/2014/main" id="{4074BE1B-3650-5C91-F324-286AE76B81E6}"/>
              </a:ext>
            </a:extLst>
          </p:cNvPr>
          <p:cNvSpPr/>
          <p:nvPr/>
        </p:nvSpPr>
        <p:spPr>
          <a:xfrm rot="3109810">
            <a:off x="5214148" y="5744158"/>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orme libre : forme 66">
            <a:extLst>
              <a:ext uri="{FF2B5EF4-FFF2-40B4-BE49-F238E27FC236}">
                <a16:creationId xmlns:a16="http://schemas.microsoft.com/office/drawing/2014/main" id="{B1BE00BF-0CCC-89A9-61C6-434677795CE1}"/>
              </a:ext>
            </a:extLst>
          </p:cNvPr>
          <p:cNvSpPr/>
          <p:nvPr/>
        </p:nvSpPr>
        <p:spPr>
          <a:xfrm rot="3109810">
            <a:off x="5071604" y="5908299"/>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D9E42126-7A48-F09A-B33A-14206DB69998}"/>
              </a:ext>
            </a:extLst>
          </p:cNvPr>
          <p:cNvSpPr/>
          <p:nvPr/>
        </p:nvSpPr>
        <p:spPr>
          <a:xfrm rot="3109810">
            <a:off x="4946338" y="6096197"/>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orme libre : forme 68">
            <a:extLst>
              <a:ext uri="{FF2B5EF4-FFF2-40B4-BE49-F238E27FC236}">
                <a16:creationId xmlns:a16="http://schemas.microsoft.com/office/drawing/2014/main" id="{F3DE9146-6CB6-87CC-7E3F-E3B4F8653CEE}"/>
              </a:ext>
            </a:extLst>
          </p:cNvPr>
          <p:cNvSpPr/>
          <p:nvPr/>
        </p:nvSpPr>
        <p:spPr>
          <a:xfrm rot="3109810">
            <a:off x="4821712" y="6221179"/>
            <a:ext cx="631565" cy="8289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Lst>
            <a:ahLst/>
            <a:cxnLst>
              <a:cxn ang="0">
                <a:pos x="connsiteX0" y="connsiteY0"/>
              </a:cxn>
              <a:cxn ang="0">
                <a:pos x="connsiteX1" y="connsiteY1"/>
              </a:cxn>
            </a:cxnLst>
            <a:rect l="l" t="t" r="r" b="b"/>
            <a:pathLst>
              <a:path w="742759" h="97488">
                <a:moveTo>
                  <a:pt x="0" y="97488"/>
                </a:moveTo>
                <a:lnTo>
                  <a:pt x="74275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orme libre : forme 69">
            <a:extLst>
              <a:ext uri="{FF2B5EF4-FFF2-40B4-BE49-F238E27FC236}">
                <a16:creationId xmlns:a16="http://schemas.microsoft.com/office/drawing/2014/main" id="{891CABFB-2139-49C6-5F05-91E6CB9E9F5C}"/>
              </a:ext>
            </a:extLst>
          </p:cNvPr>
          <p:cNvSpPr/>
          <p:nvPr/>
        </p:nvSpPr>
        <p:spPr>
          <a:xfrm rot="3109810">
            <a:off x="4684495" y="6337015"/>
            <a:ext cx="523723" cy="71515"/>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 name="connsiteX0" fmla="*/ 0 w 615930"/>
              <a:gd name="connsiteY0" fmla="*/ 84106 h 84106"/>
              <a:gd name="connsiteX1" fmla="*/ 615930 w 615930"/>
              <a:gd name="connsiteY1" fmla="*/ 0 h 84106"/>
            </a:gdLst>
            <a:ahLst/>
            <a:cxnLst>
              <a:cxn ang="0">
                <a:pos x="connsiteX0" y="connsiteY0"/>
              </a:cxn>
              <a:cxn ang="0">
                <a:pos x="connsiteX1" y="connsiteY1"/>
              </a:cxn>
            </a:cxnLst>
            <a:rect l="l" t="t" r="r" b="b"/>
            <a:pathLst>
              <a:path w="615930" h="84106">
                <a:moveTo>
                  <a:pt x="0" y="84106"/>
                </a:moveTo>
                <a:lnTo>
                  <a:pt x="61593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D4FB00F4-0A71-DECD-4B7E-222727AE1C9F}"/>
              </a:ext>
            </a:extLst>
          </p:cNvPr>
          <p:cNvSpPr/>
          <p:nvPr/>
        </p:nvSpPr>
        <p:spPr>
          <a:xfrm>
            <a:off x="6181735" y="561064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AEEEF96D-7E93-D2B0-A9EC-0173EA4A4581}"/>
              </a:ext>
            </a:extLst>
          </p:cNvPr>
          <p:cNvSpPr/>
          <p:nvPr/>
        </p:nvSpPr>
        <p:spPr>
          <a:xfrm>
            <a:off x="6026232" y="57726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orme libre : forme 72">
            <a:extLst>
              <a:ext uri="{FF2B5EF4-FFF2-40B4-BE49-F238E27FC236}">
                <a16:creationId xmlns:a16="http://schemas.microsoft.com/office/drawing/2014/main" id="{9484D3E9-CDAD-4D42-E5A5-9DE93B1C6134}"/>
              </a:ext>
            </a:extLst>
          </p:cNvPr>
          <p:cNvSpPr/>
          <p:nvPr/>
        </p:nvSpPr>
        <p:spPr>
          <a:xfrm>
            <a:off x="5883689" y="592813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2DBF92BA-6124-2C2C-E601-E7D5C3BBEB6A}"/>
              </a:ext>
            </a:extLst>
          </p:cNvPr>
          <p:cNvSpPr/>
          <p:nvPr/>
        </p:nvSpPr>
        <p:spPr>
          <a:xfrm>
            <a:off x="5734666" y="607391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F1708BE7-58D2-BEA3-DA5E-96694BB87739}"/>
              </a:ext>
            </a:extLst>
          </p:cNvPr>
          <p:cNvSpPr/>
          <p:nvPr/>
        </p:nvSpPr>
        <p:spPr>
          <a:xfrm>
            <a:off x="5582403" y="623589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F87A6050-B7E7-BA85-CC5A-8C9983AE1682}"/>
              </a:ext>
            </a:extLst>
          </p:cNvPr>
          <p:cNvSpPr/>
          <p:nvPr/>
        </p:nvSpPr>
        <p:spPr>
          <a:xfrm rot="1097385">
            <a:off x="5378307" y="63849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52C3276A-A25A-B997-CE64-8C2B845C8B74}"/>
              </a:ext>
            </a:extLst>
          </p:cNvPr>
          <p:cNvSpPr/>
          <p:nvPr/>
        </p:nvSpPr>
        <p:spPr>
          <a:xfrm rot="1097385">
            <a:off x="5174210" y="647238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orme libre : forme 77">
            <a:extLst>
              <a:ext uri="{FF2B5EF4-FFF2-40B4-BE49-F238E27FC236}">
                <a16:creationId xmlns:a16="http://schemas.microsoft.com/office/drawing/2014/main" id="{47871977-757B-EF71-E56A-074DEEDE9EAB}"/>
              </a:ext>
            </a:extLst>
          </p:cNvPr>
          <p:cNvSpPr/>
          <p:nvPr/>
        </p:nvSpPr>
        <p:spPr>
          <a:xfrm>
            <a:off x="4554361" y="6518824"/>
            <a:ext cx="600411" cy="172780"/>
          </a:xfrm>
          <a:custGeom>
            <a:avLst/>
            <a:gdLst>
              <a:gd name="connsiteX0" fmla="*/ 0 w 706120"/>
              <a:gd name="connsiteY0" fmla="*/ 0 h 203200"/>
              <a:gd name="connsiteX1" fmla="*/ 482600 w 706120"/>
              <a:gd name="connsiteY1" fmla="*/ 203200 h 203200"/>
              <a:gd name="connsiteX2" fmla="*/ 706120 w 706120"/>
              <a:gd name="connsiteY2" fmla="*/ 101600 h 203200"/>
              <a:gd name="connsiteX0" fmla="*/ 0 w 706120"/>
              <a:gd name="connsiteY0" fmla="*/ 0 h 228600"/>
              <a:gd name="connsiteX1" fmla="*/ 431800 w 706120"/>
              <a:gd name="connsiteY1" fmla="*/ 228600 h 228600"/>
              <a:gd name="connsiteX2" fmla="*/ 706120 w 706120"/>
              <a:gd name="connsiteY2" fmla="*/ 101600 h 228600"/>
              <a:gd name="connsiteX0" fmla="*/ 0 w 706120"/>
              <a:gd name="connsiteY0" fmla="*/ 0 h 203200"/>
              <a:gd name="connsiteX1" fmla="*/ 416560 w 706120"/>
              <a:gd name="connsiteY1" fmla="*/ 203200 h 203200"/>
              <a:gd name="connsiteX2" fmla="*/ 706120 w 706120"/>
              <a:gd name="connsiteY2" fmla="*/ 101600 h 203200"/>
            </a:gdLst>
            <a:ahLst/>
            <a:cxnLst>
              <a:cxn ang="0">
                <a:pos x="connsiteX0" y="connsiteY0"/>
              </a:cxn>
              <a:cxn ang="0">
                <a:pos x="connsiteX1" y="connsiteY1"/>
              </a:cxn>
              <a:cxn ang="0">
                <a:pos x="connsiteX2" y="connsiteY2"/>
              </a:cxn>
            </a:cxnLst>
            <a:rect l="l" t="t" r="r" b="b"/>
            <a:pathLst>
              <a:path w="706120" h="203200">
                <a:moveTo>
                  <a:pt x="0" y="0"/>
                </a:moveTo>
                <a:lnTo>
                  <a:pt x="416560" y="203200"/>
                </a:lnTo>
                <a:lnTo>
                  <a:pt x="706120" y="101600"/>
                </a:ln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Forme libre : forme 78">
            <a:extLst>
              <a:ext uri="{FF2B5EF4-FFF2-40B4-BE49-F238E27FC236}">
                <a16:creationId xmlns:a16="http://schemas.microsoft.com/office/drawing/2014/main" id="{17C7B4A3-0511-039D-FC99-0D822AA48800}"/>
              </a:ext>
            </a:extLst>
          </p:cNvPr>
          <p:cNvSpPr/>
          <p:nvPr/>
        </p:nvSpPr>
        <p:spPr>
          <a:xfrm rot="20345398">
            <a:off x="3825445" y="4174953"/>
            <a:ext cx="280768" cy="60473"/>
          </a:xfrm>
          <a:custGeom>
            <a:avLst/>
            <a:gdLst>
              <a:gd name="connsiteX0" fmla="*/ 0 w 330200"/>
              <a:gd name="connsiteY0" fmla="*/ 71120 h 71120"/>
              <a:gd name="connsiteX1" fmla="*/ 330200 w 330200"/>
              <a:gd name="connsiteY1" fmla="*/ 0 h 71120"/>
              <a:gd name="connsiteX2" fmla="*/ 330200 w 330200"/>
              <a:gd name="connsiteY2" fmla="*/ 0 h 71120"/>
            </a:gdLst>
            <a:ahLst/>
            <a:cxnLst>
              <a:cxn ang="0">
                <a:pos x="connsiteX0" y="connsiteY0"/>
              </a:cxn>
              <a:cxn ang="0">
                <a:pos x="connsiteX1" y="connsiteY1"/>
              </a:cxn>
              <a:cxn ang="0">
                <a:pos x="connsiteX2" y="connsiteY2"/>
              </a:cxn>
            </a:cxnLst>
            <a:rect l="l" t="t" r="r" b="b"/>
            <a:pathLst>
              <a:path w="330200" h="71120">
                <a:moveTo>
                  <a:pt x="0" y="71120"/>
                </a:moveTo>
                <a:lnTo>
                  <a:pt x="330200" y="0"/>
                </a:lnTo>
                <a:lnTo>
                  <a:pt x="33020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2F63E431-B24F-8597-2CC1-653DF4CB6659}"/>
              </a:ext>
            </a:extLst>
          </p:cNvPr>
          <p:cNvSpPr/>
          <p:nvPr/>
        </p:nvSpPr>
        <p:spPr>
          <a:xfrm>
            <a:off x="2384176" y="4476292"/>
            <a:ext cx="360000" cy="360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D11D1AA1-2093-34AB-D936-BE1CF8445808}"/>
              </a:ext>
            </a:extLst>
          </p:cNvPr>
          <p:cNvCxnSpPr>
            <a:cxnSpLocks/>
            <a:stCxn id="2" idx="7"/>
            <a:endCxn id="8" idx="1"/>
          </p:cNvCxnSpPr>
          <p:nvPr/>
        </p:nvCxnSpPr>
        <p:spPr>
          <a:xfrm flipV="1">
            <a:off x="2691455" y="1676843"/>
            <a:ext cx="3919819" cy="2852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EBC58F89-B85A-295C-700F-B22AD2B231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1274" y="191358"/>
            <a:ext cx="4046400" cy="2970970"/>
          </a:xfrm>
          <a:prstGeom prst="rect">
            <a:avLst/>
          </a:prstGeom>
          <a:ln>
            <a:solidFill>
              <a:schemeClr val="tx1"/>
            </a:solidFill>
          </a:ln>
        </p:spPr>
      </p:pic>
      <p:sp>
        <p:nvSpPr>
          <p:cNvPr id="12" name="Forme libre : forme 11">
            <a:extLst>
              <a:ext uri="{FF2B5EF4-FFF2-40B4-BE49-F238E27FC236}">
                <a16:creationId xmlns:a16="http://schemas.microsoft.com/office/drawing/2014/main" id="{9BCE8122-78F8-D467-0DA7-BE56D012CCE1}"/>
              </a:ext>
            </a:extLst>
          </p:cNvPr>
          <p:cNvSpPr/>
          <p:nvPr/>
        </p:nvSpPr>
        <p:spPr>
          <a:xfrm>
            <a:off x="6694170" y="1352550"/>
            <a:ext cx="1606550" cy="1219200"/>
          </a:xfrm>
          <a:custGeom>
            <a:avLst/>
            <a:gdLst>
              <a:gd name="connsiteX0" fmla="*/ 0 w 1606550"/>
              <a:gd name="connsiteY0" fmla="*/ 120650 h 1219200"/>
              <a:gd name="connsiteX1" fmla="*/ 774700 w 1606550"/>
              <a:gd name="connsiteY1" fmla="*/ 31750 h 1219200"/>
              <a:gd name="connsiteX2" fmla="*/ 1092200 w 1606550"/>
              <a:gd name="connsiteY2" fmla="*/ 0 h 1219200"/>
              <a:gd name="connsiteX3" fmla="*/ 1282700 w 1606550"/>
              <a:gd name="connsiteY3" fmla="*/ 57150 h 1219200"/>
              <a:gd name="connsiteX4" fmla="*/ 1587500 w 1606550"/>
              <a:gd name="connsiteY4" fmla="*/ 412750 h 1219200"/>
              <a:gd name="connsiteX5" fmla="*/ 1606550 w 1606550"/>
              <a:gd name="connsiteY5" fmla="*/ 596900 h 1219200"/>
              <a:gd name="connsiteX6" fmla="*/ 1009650 w 1606550"/>
              <a:gd name="connsiteY6"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550" h="1219200">
                <a:moveTo>
                  <a:pt x="0" y="120650"/>
                </a:moveTo>
                <a:lnTo>
                  <a:pt x="774700" y="31750"/>
                </a:lnTo>
                <a:lnTo>
                  <a:pt x="1092200" y="0"/>
                </a:lnTo>
                <a:lnTo>
                  <a:pt x="1282700" y="57150"/>
                </a:lnTo>
                <a:lnTo>
                  <a:pt x="1587500" y="412750"/>
                </a:lnTo>
                <a:lnTo>
                  <a:pt x="1606550" y="596900"/>
                </a:lnTo>
                <a:lnTo>
                  <a:pt x="1009650" y="121920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6FE07502-D532-4742-20BF-6642D8316F63}"/>
              </a:ext>
            </a:extLst>
          </p:cNvPr>
          <p:cNvSpPr/>
          <p:nvPr/>
        </p:nvSpPr>
        <p:spPr>
          <a:xfrm>
            <a:off x="8230870" y="717550"/>
            <a:ext cx="939800" cy="1016000"/>
          </a:xfrm>
          <a:custGeom>
            <a:avLst/>
            <a:gdLst>
              <a:gd name="connsiteX0" fmla="*/ 0 w 685800"/>
              <a:gd name="connsiteY0" fmla="*/ 742950 h 742950"/>
              <a:gd name="connsiteX1" fmla="*/ 215900 w 685800"/>
              <a:gd name="connsiteY1" fmla="*/ 552450 h 742950"/>
              <a:gd name="connsiteX2" fmla="*/ 685800 w 685800"/>
              <a:gd name="connsiteY2" fmla="*/ 0 h 742950"/>
              <a:gd name="connsiteX0" fmla="*/ 0 w 939800"/>
              <a:gd name="connsiteY0" fmla="*/ 1016000 h 1016000"/>
              <a:gd name="connsiteX1" fmla="*/ 469900 w 939800"/>
              <a:gd name="connsiteY1" fmla="*/ 552450 h 1016000"/>
              <a:gd name="connsiteX2" fmla="*/ 939800 w 939800"/>
              <a:gd name="connsiteY2" fmla="*/ 0 h 1016000"/>
            </a:gdLst>
            <a:ahLst/>
            <a:cxnLst>
              <a:cxn ang="0">
                <a:pos x="connsiteX0" y="connsiteY0"/>
              </a:cxn>
              <a:cxn ang="0">
                <a:pos x="connsiteX1" y="connsiteY1"/>
              </a:cxn>
              <a:cxn ang="0">
                <a:pos x="connsiteX2" y="connsiteY2"/>
              </a:cxn>
            </a:cxnLst>
            <a:rect l="l" t="t" r="r" b="b"/>
            <a:pathLst>
              <a:path w="939800" h="1016000">
                <a:moveTo>
                  <a:pt x="0" y="1016000"/>
                </a:moveTo>
                <a:lnTo>
                  <a:pt x="469900" y="552450"/>
                </a:lnTo>
                <a:lnTo>
                  <a:pt x="93980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 forme 14">
            <a:extLst>
              <a:ext uri="{FF2B5EF4-FFF2-40B4-BE49-F238E27FC236}">
                <a16:creationId xmlns:a16="http://schemas.microsoft.com/office/drawing/2014/main" id="{61CD00D4-3595-F670-86FF-63419B4A76D4}"/>
              </a:ext>
            </a:extLst>
          </p:cNvPr>
          <p:cNvSpPr/>
          <p:nvPr/>
        </p:nvSpPr>
        <p:spPr>
          <a:xfrm>
            <a:off x="8611870" y="548640"/>
            <a:ext cx="2039620" cy="1057910"/>
          </a:xfrm>
          <a:custGeom>
            <a:avLst/>
            <a:gdLst>
              <a:gd name="connsiteX0" fmla="*/ 0 w 1403350"/>
              <a:gd name="connsiteY0" fmla="*/ 977900 h 977900"/>
              <a:gd name="connsiteX1" fmla="*/ 88900 w 1403350"/>
              <a:gd name="connsiteY1" fmla="*/ 952500 h 977900"/>
              <a:gd name="connsiteX2" fmla="*/ 622300 w 1403350"/>
              <a:gd name="connsiteY2" fmla="*/ 196850 h 977900"/>
              <a:gd name="connsiteX3" fmla="*/ 1403350 w 1403350"/>
              <a:gd name="connsiteY3" fmla="*/ 0 h 977900"/>
              <a:gd name="connsiteX0" fmla="*/ 0 w 1771650"/>
              <a:gd name="connsiteY0" fmla="*/ 730250 h 952500"/>
              <a:gd name="connsiteX1" fmla="*/ 457200 w 1771650"/>
              <a:gd name="connsiteY1" fmla="*/ 952500 h 952500"/>
              <a:gd name="connsiteX2" fmla="*/ 990600 w 1771650"/>
              <a:gd name="connsiteY2" fmla="*/ 196850 h 952500"/>
              <a:gd name="connsiteX3" fmla="*/ 1771650 w 1771650"/>
              <a:gd name="connsiteY3" fmla="*/ 0 h 952500"/>
              <a:gd name="connsiteX0" fmla="*/ 0 w 1771650"/>
              <a:gd name="connsiteY0" fmla="*/ 730250 h 996950"/>
              <a:gd name="connsiteX1" fmla="*/ 425450 w 1771650"/>
              <a:gd name="connsiteY1" fmla="*/ 996950 h 996950"/>
              <a:gd name="connsiteX2" fmla="*/ 990600 w 1771650"/>
              <a:gd name="connsiteY2" fmla="*/ 196850 h 996950"/>
              <a:gd name="connsiteX3" fmla="*/ 1771650 w 1771650"/>
              <a:gd name="connsiteY3" fmla="*/ 0 h 996950"/>
              <a:gd name="connsiteX0" fmla="*/ 0 w 1720850"/>
              <a:gd name="connsiteY0" fmla="*/ 781050 h 996950"/>
              <a:gd name="connsiteX1" fmla="*/ 374650 w 1720850"/>
              <a:gd name="connsiteY1" fmla="*/ 996950 h 996950"/>
              <a:gd name="connsiteX2" fmla="*/ 939800 w 1720850"/>
              <a:gd name="connsiteY2" fmla="*/ 196850 h 996950"/>
              <a:gd name="connsiteX3" fmla="*/ 1720850 w 1720850"/>
              <a:gd name="connsiteY3" fmla="*/ 0 h 996950"/>
              <a:gd name="connsiteX0" fmla="*/ 0 w 1752600"/>
              <a:gd name="connsiteY0" fmla="*/ 742950 h 996950"/>
              <a:gd name="connsiteX1" fmla="*/ 406400 w 1752600"/>
              <a:gd name="connsiteY1" fmla="*/ 996950 h 996950"/>
              <a:gd name="connsiteX2" fmla="*/ 971550 w 1752600"/>
              <a:gd name="connsiteY2" fmla="*/ 196850 h 996950"/>
              <a:gd name="connsiteX3" fmla="*/ 1752600 w 1752600"/>
              <a:gd name="connsiteY3" fmla="*/ 0 h 996950"/>
              <a:gd name="connsiteX0" fmla="*/ 0 w 1765300"/>
              <a:gd name="connsiteY0" fmla="*/ 755650 h 996950"/>
              <a:gd name="connsiteX1" fmla="*/ 41910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65200 w 1765300"/>
              <a:gd name="connsiteY2" fmla="*/ 203200 h 996950"/>
              <a:gd name="connsiteX3" fmla="*/ 1765300 w 1765300"/>
              <a:gd name="connsiteY3" fmla="*/ 0 h 996950"/>
              <a:gd name="connsiteX0" fmla="*/ 0 w 2092960"/>
              <a:gd name="connsiteY0" fmla="*/ 824230 h 1065530"/>
              <a:gd name="connsiteX1" fmla="*/ 387350 w 2092960"/>
              <a:gd name="connsiteY1" fmla="*/ 1065530 h 1065530"/>
              <a:gd name="connsiteX2" fmla="*/ 965200 w 2092960"/>
              <a:gd name="connsiteY2" fmla="*/ 271780 h 1065530"/>
              <a:gd name="connsiteX3" fmla="*/ 2092960 w 2092960"/>
              <a:gd name="connsiteY3" fmla="*/ 0 h 1065530"/>
              <a:gd name="connsiteX0" fmla="*/ 0 w 2039620"/>
              <a:gd name="connsiteY0" fmla="*/ 816610 h 1057910"/>
              <a:gd name="connsiteX1" fmla="*/ 387350 w 2039620"/>
              <a:gd name="connsiteY1" fmla="*/ 1057910 h 1057910"/>
              <a:gd name="connsiteX2" fmla="*/ 965200 w 2039620"/>
              <a:gd name="connsiteY2" fmla="*/ 264160 h 1057910"/>
              <a:gd name="connsiteX3" fmla="*/ 2039620 w 2039620"/>
              <a:gd name="connsiteY3" fmla="*/ 0 h 1057910"/>
            </a:gdLst>
            <a:ahLst/>
            <a:cxnLst>
              <a:cxn ang="0">
                <a:pos x="connsiteX0" y="connsiteY0"/>
              </a:cxn>
              <a:cxn ang="0">
                <a:pos x="connsiteX1" y="connsiteY1"/>
              </a:cxn>
              <a:cxn ang="0">
                <a:pos x="connsiteX2" y="connsiteY2"/>
              </a:cxn>
              <a:cxn ang="0">
                <a:pos x="connsiteX3" y="connsiteY3"/>
              </a:cxn>
            </a:cxnLst>
            <a:rect l="l" t="t" r="r" b="b"/>
            <a:pathLst>
              <a:path w="2039620" h="1057910">
                <a:moveTo>
                  <a:pt x="0" y="816610"/>
                </a:moveTo>
                <a:lnTo>
                  <a:pt x="387350" y="1057910"/>
                </a:lnTo>
                <a:lnTo>
                  <a:pt x="965200" y="264160"/>
                </a:lnTo>
                <a:lnTo>
                  <a:pt x="203962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B81C8E54-682E-0269-CDA7-46FB952D35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8760119">
            <a:off x="9055119" y="2045284"/>
            <a:ext cx="89254" cy="242144"/>
          </a:xfrm>
          <a:prstGeom prst="rect">
            <a:avLst/>
          </a:prstGeom>
        </p:spPr>
      </p:pic>
      <p:pic>
        <p:nvPicPr>
          <p:cNvPr id="17" name="Image 16">
            <a:extLst>
              <a:ext uri="{FF2B5EF4-FFF2-40B4-BE49-F238E27FC236}">
                <a16:creationId xmlns:a16="http://schemas.microsoft.com/office/drawing/2014/main" id="{FD89BD77-32FF-C501-8D7E-F4AAAC2860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2632518">
            <a:off x="8385988" y="2066715"/>
            <a:ext cx="89254" cy="242144"/>
          </a:xfrm>
          <a:prstGeom prst="rect">
            <a:avLst/>
          </a:prstGeom>
        </p:spPr>
      </p:pic>
      <p:pic>
        <p:nvPicPr>
          <p:cNvPr id="18" name="Image 17">
            <a:extLst>
              <a:ext uri="{FF2B5EF4-FFF2-40B4-BE49-F238E27FC236}">
                <a16:creationId xmlns:a16="http://schemas.microsoft.com/office/drawing/2014/main" id="{B89A99F9-D019-2AEC-6983-D2F85832F5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8074512">
            <a:off x="8176438" y="1340433"/>
            <a:ext cx="89254" cy="242144"/>
          </a:xfrm>
          <a:prstGeom prst="rect">
            <a:avLst/>
          </a:prstGeom>
        </p:spPr>
      </p:pic>
      <p:pic>
        <p:nvPicPr>
          <p:cNvPr id="19" name="Image 18">
            <a:extLst>
              <a:ext uri="{FF2B5EF4-FFF2-40B4-BE49-F238E27FC236}">
                <a16:creationId xmlns:a16="http://schemas.microsoft.com/office/drawing/2014/main" id="{F6F58E6F-3940-9B7A-87A6-A8A47FBD53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2886492">
            <a:off x="8869381" y="1207081"/>
            <a:ext cx="89254" cy="242144"/>
          </a:xfrm>
          <a:prstGeom prst="rect">
            <a:avLst/>
          </a:prstGeom>
        </p:spPr>
      </p:pic>
      <p:sp>
        <p:nvSpPr>
          <p:cNvPr id="20" name="ZoneTexte 19">
            <a:extLst>
              <a:ext uri="{FF2B5EF4-FFF2-40B4-BE49-F238E27FC236}">
                <a16:creationId xmlns:a16="http://schemas.microsoft.com/office/drawing/2014/main" id="{CD5F48B3-1AA4-DDB7-F115-6BF1C9ED9DD2}"/>
              </a:ext>
            </a:extLst>
          </p:cNvPr>
          <p:cNvSpPr txBox="1"/>
          <p:nvPr/>
        </p:nvSpPr>
        <p:spPr>
          <a:xfrm>
            <a:off x="6570837" y="3457464"/>
            <a:ext cx="4122563" cy="2123658"/>
          </a:xfrm>
          <a:prstGeom prst="rect">
            <a:avLst/>
          </a:prstGeom>
          <a:noFill/>
        </p:spPr>
        <p:txBody>
          <a:bodyPr wrap="square" rtlCol="0">
            <a:spAutoFit/>
          </a:bodyPr>
          <a:lstStyle/>
          <a:p>
            <a:pPr algn="just"/>
            <a:r>
              <a:rPr lang="fr-FR" sz="1200" dirty="0">
                <a:latin typeface="Century Gothic" panose="020B0502020202020204" pitchFamily="34" charset="0"/>
              </a:rPr>
              <a:t>Modification de la géométrie du carrefour à feux entre Rue Paul </a:t>
            </a:r>
            <a:r>
              <a:rPr lang="fr-FR" sz="1200" dirty="0" err="1">
                <a:latin typeface="Century Gothic" panose="020B0502020202020204" pitchFamily="34" charset="0"/>
              </a:rPr>
              <a:t>Dethomas</a:t>
            </a:r>
            <a:r>
              <a:rPr lang="fr-FR" sz="1200" dirty="0">
                <a:latin typeface="Century Gothic" panose="020B0502020202020204" pitchFamily="34" charset="0"/>
              </a:rPr>
              <a:t> / Avenue Montaigne / Rue Henri Dunant :</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Redressement des itinéraires cycliste pour rendre le carrefour plus compact et ainsi augmenter la capacité d’écoulement.</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Ajout de la voie REV par la Rue Henri Dunant rejoignant la piste Lacanau-Bordeaux à l’Ouest du Carrefour.</a:t>
            </a:r>
          </a:p>
        </p:txBody>
      </p:sp>
      <p:sp>
        <p:nvSpPr>
          <p:cNvPr id="6" name="ZoneTexte 8">
            <a:extLst>
              <a:ext uri="{FF2B5EF4-FFF2-40B4-BE49-F238E27FC236}">
                <a16:creationId xmlns:a16="http://schemas.microsoft.com/office/drawing/2014/main" id="{7C810B26-67D9-21A8-AA1C-6B897CCEE574}"/>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4.1 Scénario 1</a:t>
            </a:r>
          </a:p>
        </p:txBody>
      </p:sp>
    </p:spTree>
    <p:extLst>
      <p:ext uri="{BB962C8B-B14F-4D97-AF65-F5344CB8AC3E}">
        <p14:creationId xmlns:p14="http://schemas.microsoft.com/office/powerpoint/2010/main" val="3948469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2C75036-CB8F-1D71-47DB-F284EE6422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9020"/>
            <a:ext cx="5310000" cy="5043222"/>
          </a:xfrm>
          <a:prstGeom prst="rect">
            <a:avLst/>
          </a:prstGeom>
          <a:ln>
            <a:solidFill>
              <a:schemeClr val="tx1"/>
            </a:solidFill>
          </a:ln>
        </p:spPr>
      </p:pic>
      <p:sp>
        <p:nvSpPr>
          <p:cNvPr id="7" name="ZoneTexte 8">
            <a:extLst>
              <a:ext uri="{FF2B5EF4-FFF2-40B4-BE49-F238E27FC236}">
                <a16:creationId xmlns:a16="http://schemas.microsoft.com/office/drawing/2014/main" id="{FA62D69A-97EC-B9DF-2E84-9BE33049B5AB}"/>
              </a:ext>
            </a:extLst>
          </p:cNvPr>
          <p:cNvSpPr txBox="1">
            <a:spLocks noChangeArrowheads="1"/>
          </p:cNvSpPr>
          <p:nvPr/>
        </p:nvSpPr>
        <p:spPr bwMode="auto">
          <a:xfrm>
            <a:off x="1" y="233"/>
            <a:ext cx="9145837" cy="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4.1 Scénario 1</a:t>
            </a:r>
          </a:p>
          <a:p>
            <a:r>
              <a:rPr lang="fr-FR" altLang="fr-FR" sz="1400" dirty="0">
                <a:latin typeface="Century Gothic" panose="020B0502020202020204" pitchFamily="34" charset="0"/>
              </a:rPr>
              <a:t>4.1.1 HPM</a:t>
            </a:r>
          </a:p>
        </p:txBody>
      </p:sp>
      <p:sp>
        <p:nvSpPr>
          <p:cNvPr id="2" name="Rectangle 1">
            <a:extLst>
              <a:ext uri="{FF2B5EF4-FFF2-40B4-BE49-F238E27FC236}">
                <a16:creationId xmlns:a16="http://schemas.microsoft.com/office/drawing/2014/main" id="{E20BB059-453F-C99B-8AFF-B3F181E2EF3C}"/>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HPM</a:t>
            </a:r>
          </a:p>
          <a:p>
            <a:pPr algn="ctr">
              <a:lnSpc>
                <a:spcPct val="90000"/>
              </a:lnSpc>
            </a:pPr>
            <a:r>
              <a:rPr lang="fr-FR" sz="1368" b="1" dirty="0">
                <a:latin typeface="Century Gothic" panose="020B0502020202020204" pitchFamily="34" charset="0"/>
              </a:rPr>
              <a:t>Scénario 1</a:t>
            </a:r>
          </a:p>
        </p:txBody>
      </p:sp>
      <p:pic>
        <p:nvPicPr>
          <p:cNvPr id="4" name="Image 3">
            <a:extLst>
              <a:ext uri="{FF2B5EF4-FFF2-40B4-BE49-F238E27FC236}">
                <a16:creationId xmlns:a16="http://schemas.microsoft.com/office/drawing/2014/main" id="{95C9C798-5A5A-8827-F1DA-F4F4B913A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8940" y="1306711"/>
            <a:ext cx="456279" cy="496837"/>
          </a:xfrm>
          <a:prstGeom prst="rect">
            <a:avLst/>
          </a:prstGeom>
        </p:spPr>
      </p:pic>
      <p:grpSp>
        <p:nvGrpSpPr>
          <p:cNvPr id="5" name="Groupe 4">
            <a:extLst>
              <a:ext uri="{FF2B5EF4-FFF2-40B4-BE49-F238E27FC236}">
                <a16:creationId xmlns:a16="http://schemas.microsoft.com/office/drawing/2014/main" id="{FA4D8B49-A800-8BE7-AD89-B1ECF037B816}"/>
              </a:ext>
            </a:extLst>
          </p:cNvPr>
          <p:cNvGrpSpPr/>
          <p:nvPr/>
        </p:nvGrpSpPr>
        <p:grpSpPr>
          <a:xfrm>
            <a:off x="55785" y="5066180"/>
            <a:ext cx="1336694" cy="1215232"/>
            <a:chOff x="22418" y="6072720"/>
            <a:chExt cx="1336496" cy="1215052"/>
          </a:xfrm>
        </p:grpSpPr>
        <p:sp>
          <p:nvSpPr>
            <p:cNvPr id="6" name="Rectangle 5">
              <a:extLst>
                <a:ext uri="{FF2B5EF4-FFF2-40B4-BE49-F238E27FC236}">
                  <a16:creationId xmlns:a16="http://schemas.microsoft.com/office/drawing/2014/main" id="{B6C3F83D-6E4F-B13D-E335-D70A29FF29D1}"/>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80F755C7-22F0-9103-9FB4-7E382C1BD0AA}"/>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10" name="ZoneTexte 9">
              <a:extLst>
                <a:ext uri="{FF2B5EF4-FFF2-40B4-BE49-F238E27FC236}">
                  <a16:creationId xmlns:a16="http://schemas.microsoft.com/office/drawing/2014/main" id="{E6FBA904-4CA3-6FB2-675F-3715F00E8B71}"/>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5E261EE7-1647-FAA6-03F4-78D7EBC370D4}"/>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A63D7674-3632-790F-CCA5-4BFEB2373955}"/>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3151A7D4-1BC2-DE1F-3B07-A55DAF710C5D}"/>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2C9EE700-2672-D811-B401-462AC9817043}"/>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D6899B13-4345-E1A8-2EEF-63DE274D606C}"/>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4657C734-D8A0-D35C-99C5-A01A962B6599}"/>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DFEA8C4F-60E2-E4C7-8AA7-9311A984FD67}"/>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3D8DE4CC-706D-C1C1-78E6-5D6D660C0E1F}"/>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F79D5AFC-13DA-E8AA-D826-1667C02BC961}"/>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FCF597F3-302A-C78C-6FE9-5C66D4F7947A}"/>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163845E9-61CB-4A0F-73F0-D8B4DB855F07}"/>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sp>
        <p:nvSpPr>
          <p:cNvPr id="12" name="ZoneTexte 11">
            <a:extLst>
              <a:ext uri="{FF2B5EF4-FFF2-40B4-BE49-F238E27FC236}">
                <a16:creationId xmlns:a16="http://schemas.microsoft.com/office/drawing/2014/main" id="{04F0138B-A06F-20AA-5484-C202517CA994}"/>
              </a:ext>
            </a:extLst>
          </p:cNvPr>
          <p:cNvSpPr txBox="1"/>
          <p:nvPr/>
        </p:nvSpPr>
        <p:spPr>
          <a:xfrm>
            <a:off x="5310001" y="5148783"/>
            <a:ext cx="5383399" cy="2246769"/>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Ralentissement sur la branche Avenue Montaigne Sud-Est au niveau du carrefour à feux (impact négatif sur le temps de parcours et de la vitesse commerciale des bus)</a:t>
            </a:r>
          </a:p>
          <a:p>
            <a:pPr marL="171450" indent="-171450" algn="just">
              <a:buFontTx/>
              <a:buChar char="-"/>
            </a:pPr>
            <a:r>
              <a:rPr lang="fr-FR" sz="1400" dirty="0">
                <a:latin typeface="Century Gothic" panose="020B0502020202020204" pitchFamily="34" charset="0"/>
              </a:rPr>
              <a:t>Difficulté d’insertion depuis la Rue du Dr Jules Eyquem sur la Rue Paul </a:t>
            </a:r>
            <a:r>
              <a:rPr lang="fr-FR" sz="1400" dirty="0" err="1">
                <a:latin typeface="Century Gothic" panose="020B0502020202020204" pitchFamily="34" charset="0"/>
              </a:rPr>
              <a:t>Dethomas</a:t>
            </a:r>
            <a:r>
              <a:rPr lang="fr-FR" sz="1400" dirty="0">
                <a:latin typeface="Century Gothic" panose="020B0502020202020204" pitchFamily="34" charset="0"/>
              </a:rPr>
              <a:t>. </a:t>
            </a:r>
          </a:p>
          <a:p>
            <a:pPr marL="171450" indent="-171450" algn="just">
              <a:buFontTx/>
              <a:buChar char="-"/>
            </a:pPr>
            <a:r>
              <a:rPr lang="fr-FR" sz="1400" dirty="0">
                <a:latin typeface="Century Gothic" panose="020B0502020202020204" pitchFamily="34" charset="0"/>
              </a:rPr>
              <a:t>Suppression complète du shunt à travers le camp des lanciers</a:t>
            </a:r>
          </a:p>
          <a:p>
            <a:pPr marL="171450" indent="-171450" algn="just">
              <a:buFontTx/>
              <a:buChar char="-"/>
            </a:pPr>
            <a:r>
              <a:rPr lang="fr-FR" sz="1400" dirty="0">
                <a:latin typeface="Century Gothic" panose="020B0502020202020204" pitchFamily="34" charset="0"/>
              </a:rPr>
              <a:t>Permet de résorber les difficultés sur l’insertion depuis la Rue Jean </a:t>
            </a:r>
            <a:r>
              <a:rPr lang="fr-FR" sz="1400" dirty="0" err="1">
                <a:latin typeface="Century Gothic" panose="020B0502020202020204" pitchFamily="34" charset="0"/>
              </a:rPr>
              <a:t>Dupérier</a:t>
            </a:r>
            <a:r>
              <a:rPr lang="fr-FR" sz="1400" dirty="0">
                <a:latin typeface="Century Gothic" panose="020B0502020202020204" pitchFamily="34" charset="0"/>
              </a:rPr>
              <a:t>.</a:t>
            </a:r>
          </a:p>
        </p:txBody>
      </p:sp>
      <p:pic>
        <p:nvPicPr>
          <p:cNvPr id="11" name="Image 10">
            <a:extLst>
              <a:ext uri="{FF2B5EF4-FFF2-40B4-BE49-F238E27FC236}">
                <a16:creationId xmlns:a16="http://schemas.microsoft.com/office/drawing/2014/main" id="{79267071-E847-7CD9-2779-06C2A2FC41A9}"/>
              </a:ext>
            </a:extLst>
          </p:cNvPr>
          <p:cNvPicPr>
            <a:picLocks noChangeAspect="1"/>
          </p:cNvPicPr>
          <p:nvPr/>
        </p:nvPicPr>
        <p:blipFill rotWithShape="1">
          <a:blip r:embed="rId5"/>
          <a:srcRect r="1188"/>
          <a:stretch/>
        </p:blipFill>
        <p:spPr>
          <a:xfrm>
            <a:off x="5360101" y="36215"/>
            <a:ext cx="5283199" cy="5146199"/>
          </a:xfrm>
          <a:prstGeom prst="rect">
            <a:avLst/>
          </a:prstGeom>
          <a:ln>
            <a:solidFill>
              <a:schemeClr val="tx1"/>
            </a:solidFill>
          </a:ln>
        </p:spPr>
      </p:pic>
      <p:sp>
        <p:nvSpPr>
          <p:cNvPr id="27" name="Rectangle 26">
            <a:extLst>
              <a:ext uri="{FF2B5EF4-FFF2-40B4-BE49-F238E27FC236}">
                <a16:creationId xmlns:a16="http://schemas.microsoft.com/office/drawing/2014/main" id="{E8B1A007-E4B6-5F53-1592-BEB2B9D6848B}"/>
              </a:ext>
            </a:extLst>
          </p:cNvPr>
          <p:cNvSpPr/>
          <p:nvPr/>
        </p:nvSpPr>
        <p:spPr>
          <a:xfrm>
            <a:off x="5360101" y="36215"/>
            <a:ext cx="1671661" cy="660758"/>
          </a:xfrm>
          <a:prstGeom prst="rect">
            <a:avLst/>
          </a:prstGeom>
          <a:solidFill>
            <a:schemeClr val="bg1"/>
          </a:solidFill>
          <a:ln>
            <a:solidFill>
              <a:schemeClr val="tx1"/>
            </a:solidFill>
          </a:ln>
        </p:spPr>
        <p:txBody>
          <a:bodyPr wrap="square">
            <a:spAutoFit/>
          </a:bodyPr>
          <a:lstStyle/>
          <a:p>
            <a:pPr algn="ctr">
              <a:lnSpc>
                <a:spcPct val="90000"/>
              </a:lnSpc>
            </a:pPr>
            <a:r>
              <a:rPr lang="fr-FR" sz="1368" b="1" dirty="0">
                <a:latin typeface="Century Gothic" panose="020B0502020202020204" pitchFamily="34" charset="0"/>
              </a:rPr>
              <a:t>Fonctionnement attendu HPM</a:t>
            </a:r>
          </a:p>
          <a:p>
            <a:pPr algn="ctr">
              <a:lnSpc>
                <a:spcPct val="90000"/>
              </a:lnSpc>
            </a:pPr>
            <a:r>
              <a:rPr lang="fr-FR" sz="1368" b="1" dirty="0">
                <a:latin typeface="Century Gothic" panose="020B0502020202020204" pitchFamily="34" charset="0"/>
              </a:rPr>
              <a:t>Scénario 1</a:t>
            </a:r>
          </a:p>
        </p:txBody>
      </p:sp>
    </p:spTree>
    <p:extLst>
      <p:ext uri="{BB962C8B-B14F-4D97-AF65-F5344CB8AC3E}">
        <p14:creationId xmlns:p14="http://schemas.microsoft.com/office/powerpoint/2010/main" val="3221862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61E99ED-49DD-9C17-A7BF-2B1389A822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7787"/>
            <a:ext cx="5310000" cy="5045688"/>
          </a:xfrm>
          <a:prstGeom prst="rect">
            <a:avLst/>
          </a:prstGeom>
          <a:ln>
            <a:solidFill>
              <a:schemeClr val="tx1"/>
            </a:solidFill>
          </a:ln>
        </p:spPr>
      </p:pic>
      <p:sp>
        <p:nvSpPr>
          <p:cNvPr id="2" name="Rectangle 1">
            <a:extLst>
              <a:ext uri="{FF2B5EF4-FFF2-40B4-BE49-F238E27FC236}">
                <a16:creationId xmlns:a16="http://schemas.microsoft.com/office/drawing/2014/main" id="{C7509FBD-7288-5235-9E17-340EDDF45BAD}"/>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HPS</a:t>
            </a:r>
          </a:p>
          <a:p>
            <a:pPr algn="ctr">
              <a:lnSpc>
                <a:spcPct val="90000"/>
              </a:lnSpc>
            </a:pPr>
            <a:r>
              <a:rPr lang="fr-FR" sz="1368" b="1" dirty="0">
                <a:latin typeface="Century Gothic" panose="020B0502020202020204" pitchFamily="34" charset="0"/>
              </a:rPr>
              <a:t>Scénario 1</a:t>
            </a:r>
          </a:p>
        </p:txBody>
      </p:sp>
      <p:pic>
        <p:nvPicPr>
          <p:cNvPr id="3" name="Image 2">
            <a:extLst>
              <a:ext uri="{FF2B5EF4-FFF2-40B4-BE49-F238E27FC236}">
                <a16:creationId xmlns:a16="http://schemas.microsoft.com/office/drawing/2014/main" id="{FB459DF9-BA98-6805-E815-751964570F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6" name="Groupe 5">
            <a:extLst>
              <a:ext uri="{FF2B5EF4-FFF2-40B4-BE49-F238E27FC236}">
                <a16:creationId xmlns:a16="http://schemas.microsoft.com/office/drawing/2014/main" id="{FC15149B-4E23-C4BD-6B5E-CE4DF69F416B}"/>
              </a:ext>
            </a:extLst>
          </p:cNvPr>
          <p:cNvGrpSpPr/>
          <p:nvPr/>
        </p:nvGrpSpPr>
        <p:grpSpPr>
          <a:xfrm>
            <a:off x="55785" y="5066180"/>
            <a:ext cx="1336694" cy="1215232"/>
            <a:chOff x="22418" y="6072720"/>
            <a:chExt cx="1336496" cy="1215052"/>
          </a:xfrm>
        </p:grpSpPr>
        <p:sp>
          <p:nvSpPr>
            <p:cNvPr id="8" name="Rectangle 7">
              <a:extLst>
                <a:ext uri="{FF2B5EF4-FFF2-40B4-BE49-F238E27FC236}">
                  <a16:creationId xmlns:a16="http://schemas.microsoft.com/office/drawing/2014/main" id="{87F6B873-8D65-F851-9B8E-52BE185C66DE}"/>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32361117-E364-6126-4B43-F75A07C1A294}"/>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7" name="ZoneTexte 26">
              <a:extLst>
                <a:ext uri="{FF2B5EF4-FFF2-40B4-BE49-F238E27FC236}">
                  <a16:creationId xmlns:a16="http://schemas.microsoft.com/office/drawing/2014/main" id="{64AD77B1-6487-374C-7BD3-D28E909B1760}"/>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CEAC422A-C386-A74F-B34E-5CFF5B832741}"/>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1AE39BD2-3042-6BBA-B572-128AF8C8DF74}"/>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FC28909A-C376-B2A0-2D80-E06D78EB6DEA}"/>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46EC55DA-7898-D87B-08FE-547A0CF6281E}"/>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2AEDFD21-6C08-9158-227E-9BA02F9AB396}"/>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0EE6372D-760F-3816-CECE-50E4ED412851}"/>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5F26C279-C5E0-E1B4-5286-90F5F9C6DD02}"/>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D12410B3-EEAE-846C-B598-7D8079341D14}"/>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0B7B035D-B1D2-4466-A997-2A458477B114}"/>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998B3C73-BD10-A36C-EAF1-3F6FFA0E2E82}"/>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3DCBB67A-797C-19E5-018A-56BE18952DAE}"/>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pic>
        <p:nvPicPr>
          <p:cNvPr id="9" name="Image 8">
            <a:extLst>
              <a:ext uri="{FF2B5EF4-FFF2-40B4-BE49-F238E27FC236}">
                <a16:creationId xmlns:a16="http://schemas.microsoft.com/office/drawing/2014/main" id="{0A558C33-E20E-7899-BE0B-EB40655E772B}"/>
              </a:ext>
            </a:extLst>
          </p:cNvPr>
          <p:cNvPicPr>
            <a:picLocks noChangeAspect="1"/>
          </p:cNvPicPr>
          <p:nvPr/>
        </p:nvPicPr>
        <p:blipFill rotWithShape="1">
          <a:blip r:embed="rId5"/>
          <a:srcRect l="8513" r="3453" b="853"/>
          <a:stretch/>
        </p:blipFill>
        <p:spPr>
          <a:xfrm>
            <a:off x="5673973" y="28630"/>
            <a:ext cx="4857303" cy="4863948"/>
          </a:xfrm>
          <a:prstGeom prst="rect">
            <a:avLst/>
          </a:prstGeom>
          <a:ln>
            <a:solidFill>
              <a:schemeClr val="tx1"/>
            </a:solidFill>
          </a:ln>
        </p:spPr>
      </p:pic>
      <p:sp>
        <p:nvSpPr>
          <p:cNvPr id="11" name="Rectangle 10">
            <a:extLst>
              <a:ext uri="{FF2B5EF4-FFF2-40B4-BE49-F238E27FC236}">
                <a16:creationId xmlns:a16="http://schemas.microsoft.com/office/drawing/2014/main" id="{BC3627C2-E99D-1F6A-0D71-2B6E77322D0E}"/>
              </a:ext>
            </a:extLst>
          </p:cNvPr>
          <p:cNvSpPr/>
          <p:nvPr/>
        </p:nvSpPr>
        <p:spPr>
          <a:xfrm>
            <a:off x="5693477" y="51073"/>
            <a:ext cx="1309408" cy="549381"/>
          </a:xfrm>
          <a:prstGeom prst="rect">
            <a:avLst/>
          </a:prstGeom>
          <a:solidFill>
            <a:schemeClr val="bg1"/>
          </a:solidFill>
          <a:ln>
            <a:solidFill>
              <a:schemeClr val="tx1"/>
            </a:solidFill>
          </a:ln>
        </p:spPr>
        <p:txBody>
          <a:bodyPr wrap="square">
            <a:spAutoFit/>
          </a:bodyPr>
          <a:lstStyle/>
          <a:p>
            <a:pPr algn="ctr">
              <a:lnSpc>
                <a:spcPct val="90000"/>
              </a:lnSpc>
            </a:pPr>
            <a:r>
              <a:rPr lang="fr-FR" sz="1100" b="1" dirty="0">
                <a:latin typeface="Century Gothic" panose="020B0502020202020204" pitchFamily="34" charset="0"/>
              </a:rPr>
              <a:t>Fonctionnement attendu HPS</a:t>
            </a:r>
          </a:p>
          <a:p>
            <a:pPr algn="ctr">
              <a:lnSpc>
                <a:spcPct val="90000"/>
              </a:lnSpc>
            </a:pPr>
            <a:r>
              <a:rPr lang="fr-FR" sz="1100" b="1" dirty="0">
                <a:latin typeface="Century Gothic" panose="020B0502020202020204" pitchFamily="34" charset="0"/>
              </a:rPr>
              <a:t>Scénario 1</a:t>
            </a:r>
          </a:p>
        </p:txBody>
      </p:sp>
      <p:sp>
        <p:nvSpPr>
          <p:cNvPr id="4" name="ZoneTexte 3">
            <a:extLst>
              <a:ext uri="{FF2B5EF4-FFF2-40B4-BE49-F238E27FC236}">
                <a16:creationId xmlns:a16="http://schemas.microsoft.com/office/drawing/2014/main" id="{AEE45BC3-2323-7501-4321-BABA0EA30F82}"/>
              </a:ext>
            </a:extLst>
          </p:cNvPr>
          <p:cNvSpPr txBox="1"/>
          <p:nvPr/>
        </p:nvSpPr>
        <p:spPr>
          <a:xfrm>
            <a:off x="5310001" y="4918238"/>
            <a:ext cx="5383399" cy="1384995"/>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Ralentissement sur la branche Avenue Montaigne Sud-Est au niveau du carrefour à feux (impact négatif sur le temps de parcours et de la vitesse commerciale des bus)</a:t>
            </a:r>
          </a:p>
          <a:p>
            <a:pPr marL="171450" indent="-171450" algn="just">
              <a:buFontTx/>
              <a:buChar char="-"/>
            </a:pPr>
            <a:r>
              <a:rPr lang="fr-FR" sz="1400" dirty="0">
                <a:latin typeface="Century Gothic" panose="020B0502020202020204" pitchFamily="34" charset="0"/>
              </a:rPr>
              <a:t>Suppression complète du shunt à travers le camp des lanciers</a:t>
            </a:r>
          </a:p>
        </p:txBody>
      </p:sp>
      <p:sp>
        <p:nvSpPr>
          <p:cNvPr id="12" name="ZoneTexte 8">
            <a:extLst>
              <a:ext uri="{FF2B5EF4-FFF2-40B4-BE49-F238E27FC236}">
                <a16:creationId xmlns:a16="http://schemas.microsoft.com/office/drawing/2014/main" id="{25272DC9-0C7C-9365-1E2E-C196408D4A05}"/>
              </a:ext>
            </a:extLst>
          </p:cNvPr>
          <p:cNvSpPr txBox="1">
            <a:spLocks noChangeArrowheads="1"/>
          </p:cNvSpPr>
          <p:nvPr/>
        </p:nvSpPr>
        <p:spPr bwMode="auto">
          <a:xfrm>
            <a:off x="1" y="233"/>
            <a:ext cx="9145837" cy="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4.1 Scénario 1</a:t>
            </a:r>
          </a:p>
          <a:p>
            <a:r>
              <a:rPr lang="fr-FR" altLang="fr-FR" sz="1400" dirty="0">
                <a:latin typeface="Century Gothic" panose="020B0502020202020204" pitchFamily="34" charset="0"/>
              </a:rPr>
              <a:t>4.1.2 HPS</a:t>
            </a:r>
          </a:p>
        </p:txBody>
      </p:sp>
    </p:spTree>
    <p:extLst>
      <p:ext uri="{BB962C8B-B14F-4D97-AF65-F5344CB8AC3E}">
        <p14:creationId xmlns:p14="http://schemas.microsoft.com/office/powerpoint/2010/main" val="1057039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36FCA2-7BE7-07B3-5525-E1FCC67D273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109" y="754354"/>
            <a:ext cx="6552728" cy="6052553"/>
          </a:xfrm>
          <a:prstGeom prst="rect">
            <a:avLst/>
          </a:prstGeom>
          <a:ln>
            <a:solidFill>
              <a:schemeClr val="tx1"/>
            </a:solidFill>
          </a:ln>
        </p:spPr>
      </p:pic>
      <p:sp>
        <p:nvSpPr>
          <p:cNvPr id="10" name="ZoneTexte 8">
            <a:extLst>
              <a:ext uri="{FF2B5EF4-FFF2-40B4-BE49-F238E27FC236}">
                <a16:creationId xmlns:a16="http://schemas.microsoft.com/office/drawing/2014/main" id="{2C70FA01-637D-77E2-852B-4EE7A74E23CD}"/>
              </a:ext>
            </a:extLst>
          </p:cNvPr>
          <p:cNvSpPr txBox="1">
            <a:spLocks noChangeArrowheads="1"/>
          </p:cNvSpPr>
          <p:nvPr/>
        </p:nvSpPr>
        <p:spPr bwMode="auto">
          <a:xfrm>
            <a:off x="141707" y="788078"/>
            <a:ext cx="6305532" cy="923330"/>
          </a:xfrm>
          <a:prstGeom prst="rect">
            <a:avLst/>
          </a:prstGeom>
          <a:solidFill>
            <a:schemeClr val="bg1"/>
          </a:solidFill>
          <a:ln>
            <a:solidFill>
              <a:schemeClr val="tx1"/>
            </a:solidFill>
          </a:ln>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ctr" defTabSz="1111250" rtl="0" eaLnBrk="0" fontAlgn="base" latinLnBrk="0" hangingPunct="0">
              <a:lnSpc>
                <a:spcPct val="100000"/>
              </a:lnSpc>
              <a:spcBef>
                <a:spcPct val="0"/>
              </a:spcBef>
              <a:spcAft>
                <a:spcPct val="0"/>
              </a:spcAft>
              <a:buClrTx/>
              <a:buSzTx/>
              <a:buFontTx/>
              <a:buNone/>
              <a:tabLst/>
              <a:defRPr/>
            </a:pPr>
            <a:r>
              <a:rPr lang="fr-FR" altLang="fr-FR" sz="1800" dirty="0">
                <a:solidFill>
                  <a:prstClr val="black"/>
                </a:solidFill>
                <a:latin typeface="Century Gothic" panose="020B0502020202020204" pitchFamily="34" charset="0"/>
              </a:rPr>
              <a:t>S</a:t>
            </a:r>
            <a:r>
              <a:rPr kumimoji="0" lang="fr-FR" altLang="fr-FR"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cénario</a:t>
            </a:r>
            <a:r>
              <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2_ Mise en sens unique vers le Nord Ouest de la Rue du Dr Jules </a:t>
            </a:r>
            <a:r>
              <a:rPr lang="fr-FR" altLang="fr-FR" sz="1800" dirty="0">
                <a:solidFill>
                  <a:prstClr val="black"/>
                </a:solidFill>
                <a:latin typeface="Century Gothic" panose="020B0502020202020204" pitchFamily="34" charset="0"/>
              </a:rPr>
              <a:t>E</a:t>
            </a:r>
            <a:r>
              <a:rPr kumimoji="0" lang="fr-FR" altLang="fr-FR"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yquem</a:t>
            </a:r>
            <a:r>
              <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depuis Rue Clément Dessales vers l’Allée du </a:t>
            </a:r>
            <a:r>
              <a:rPr kumimoji="0" lang="fr-FR" altLang="fr-FR"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Preuilha</a:t>
            </a:r>
            <a:endPar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4" name="Forme libre : forme 13">
            <a:extLst>
              <a:ext uri="{FF2B5EF4-FFF2-40B4-BE49-F238E27FC236}">
                <a16:creationId xmlns:a16="http://schemas.microsoft.com/office/drawing/2014/main" id="{45989C3D-EF39-D66D-FEEE-0EB91DE9C00B}"/>
              </a:ext>
            </a:extLst>
          </p:cNvPr>
          <p:cNvSpPr/>
          <p:nvPr/>
        </p:nvSpPr>
        <p:spPr>
          <a:xfrm>
            <a:off x="3115966" y="4873093"/>
            <a:ext cx="267809" cy="259170"/>
          </a:xfrm>
          <a:custGeom>
            <a:avLst/>
            <a:gdLst>
              <a:gd name="connsiteX0" fmla="*/ 0 w 314960"/>
              <a:gd name="connsiteY0" fmla="*/ 304800 h 304800"/>
              <a:gd name="connsiteX1" fmla="*/ 314960 w 314960"/>
              <a:gd name="connsiteY1" fmla="*/ 0 h 304800"/>
            </a:gdLst>
            <a:ahLst/>
            <a:cxnLst>
              <a:cxn ang="0">
                <a:pos x="connsiteX0" y="connsiteY0"/>
              </a:cxn>
              <a:cxn ang="0">
                <a:pos x="connsiteX1" y="connsiteY1"/>
              </a:cxn>
            </a:cxnLst>
            <a:rect l="l" t="t" r="r" b="b"/>
            <a:pathLst>
              <a:path w="314960" h="304800">
                <a:moveTo>
                  <a:pt x="0" y="304800"/>
                </a:moveTo>
                <a:lnTo>
                  <a:pt x="3149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675C181C-61D8-7467-8C8A-64C544F2E82F}"/>
              </a:ext>
            </a:extLst>
          </p:cNvPr>
          <p:cNvSpPr/>
          <p:nvPr/>
        </p:nvSpPr>
        <p:spPr>
          <a:xfrm>
            <a:off x="3385935" y="4698153"/>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E360B80F-6E23-83C1-DF45-6ED4B28FA5AD}"/>
              </a:ext>
            </a:extLst>
          </p:cNvPr>
          <p:cNvSpPr/>
          <p:nvPr/>
        </p:nvSpPr>
        <p:spPr>
          <a:xfrm>
            <a:off x="3537118" y="45491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399170ED-7EED-66D3-3AB0-BCDDE6A3FF63}"/>
              </a:ext>
            </a:extLst>
          </p:cNvPr>
          <p:cNvSpPr/>
          <p:nvPr/>
        </p:nvSpPr>
        <p:spPr>
          <a:xfrm>
            <a:off x="3683981" y="439578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56C465FE-9CC6-D5C4-D779-97E8317320E9}"/>
              </a:ext>
            </a:extLst>
          </p:cNvPr>
          <p:cNvSpPr/>
          <p:nvPr/>
        </p:nvSpPr>
        <p:spPr>
          <a:xfrm>
            <a:off x="3833004" y="423812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56716BEF-AD26-86C1-CB90-505AE83DD792}"/>
              </a:ext>
            </a:extLst>
          </p:cNvPr>
          <p:cNvSpPr/>
          <p:nvPr/>
        </p:nvSpPr>
        <p:spPr>
          <a:xfrm rot="5400000">
            <a:off x="3594351" y="3831013"/>
            <a:ext cx="380116" cy="388755"/>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Lst>
            <a:ahLst/>
            <a:cxnLst>
              <a:cxn ang="0">
                <a:pos x="connsiteX0" y="connsiteY0"/>
              </a:cxn>
              <a:cxn ang="0">
                <a:pos x="connsiteX1" y="connsiteY1"/>
              </a:cxn>
            </a:cxnLst>
            <a:rect l="l" t="t" r="r" b="b"/>
            <a:pathLst>
              <a:path w="447040" h="457200">
                <a:moveTo>
                  <a:pt x="0" y="457200"/>
                </a:moveTo>
                <a:lnTo>
                  <a:pt x="447040" y="0"/>
                </a:lnTo>
              </a:path>
            </a:pathLst>
          </a:custGeom>
          <a:noFill/>
          <a:ln w="3810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DAD950BD-7A9C-C164-6FF0-88DD76B91BE2}"/>
              </a:ext>
            </a:extLst>
          </p:cNvPr>
          <p:cNvSpPr/>
          <p:nvPr/>
        </p:nvSpPr>
        <p:spPr>
          <a:xfrm rot="5400000">
            <a:off x="4027382" y="4240286"/>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7E86D22B-0C4D-F887-B9D3-A8E64E114486}"/>
              </a:ext>
            </a:extLst>
          </p:cNvPr>
          <p:cNvSpPr/>
          <p:nvPr/>
        </p:nvSpPr>
        <p:spPr>
          <a:xfrm rot="5400000">
            <a:off x="3871880" y="4395788"/>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471AA444-C148-378E-CEE3-970D401CCEB3}"/>
              </a:ext>
            </a:extLst>
          </p:cNvPr>
          <p:cNvSpPr/>
          <p:nvPr/>
        </p:nvSpPr>
        <p:spPr>
          <a:xfrm rot="5400000">
            <a:off x="3729336" y="4562089"/>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36497643-21C6-CFEB-0831-D34DD635CFA2}"/>
              </a:ext>
            </a:extLst>
          </p:cNvPr>
          <p:cNvSpPr/>
          <p:nvPr/>
        </p:nvSpPr>
        <p:spPr>
          <a:xfrm rot="5400000">
            <a:off x="3558716" y="4717591"/>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0F607BC6-97D0-5D21-D1D1-BD0FC8534DF9}"/>
              </a:ext>
            </a:extLst>
          </p:cNvPr>
          <p:cNvSpPr/>
          <p:nvPr/>
        </p:nvSpPr>
        <p:spPr>
          <a:xfrm rot="5400000">
            <a:off x="3424811" y="4868774"/>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484BB6A8-3A70-D66F-FFAB-C7A0EAC6CB5E}"/>
              </a:ext>
            </a:extLst>
          </p:cNvPr>
          <p:cNvSpPr/>
          <p:nvPr/>
        </p:nvSpPr>
        <p:spPr>
          <a:xfrm>
            <a:off x="4759538" y="512146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622C4594-98D9-2E84-733E-D21EEE145E89}"/>
              </a:ext>
            </a:extLst>
          </p:cNvPr>
          <p:cNvSpPr/>
          <p:nvPr/>
        </p:nvSpPr>
        <p:spPr>
          <a:xfrm>
            <a:off x="4604036" y="527696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FE6FD79E-5745-8077-F2B5-3D7E00D46A75}"/>
              </a:ext>
            </a:extLst>
          </p:cNvPr>
          <p:cNvSpPr/>
          <p:nvPr/>
        </p:nvSpPr>
        <p:spPr>
          <a:xfrm>
            <a:off x="4446374" y="544110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 forme 35">
            <a:extLst>
              <a:ext uri="{FF2B5EF4-FFF2-40B4-BE49-F238E27FC236}">
                <a16:creationId xmlns:a16="http://schemas.microsoft.com/office/drawing/2014/main" id="{8935F70F-9A1E-2341-93CE-49988F518019}"/>
              </a:ext>
            </a:extLst>
          </p:cNvPr>
          <p:cNvSpPr/>
          <p:nvPr/>
        </p:nvSpPr>
        <p:spPr>
          <a:xfrm>
            <a:off x="4293031" y="560524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C1AEB05C-E59C-2AE1-C3AC-01D406BA4E69}"/>
              </a:ext>
            </a:extLst>
          </p:cNvPr>
          <p:cNvSpPr/>
          <p:nvPr/>
        </p:nvSpPr>
        <p:spPr>
          <a:xfrm>
            <a:off x="4064097" y="5786668"/>
            <a:ext cx="226774" cy="226774"/>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266700"/>
              <a:gd name="connsiteY0" fmla="*/ 266700 h 266700"/>
              <a:gd name="connsiteX1" fmla="*/ 266700 w 266700"/>
              <a:gd name="connsiteY1" fmla="*/ 0 h 266700"/>
            </a:gdLst>
            <a:ahLst/>
            <a:cxnLst>
              <a:cxn ang="0">
                <a:pos x="connsiteX0" y="connsiteY0"/>
              </a:cxn>
              <a:cxn ang="0">
                <a:pos x="connsiteX1" y="connsiteY1"/>
              </a:cxn>
            </a:cxnLst>
            <a:rect l="l" t="t" r="r" b="b"/>
            <a:pathLst>
              <a:path w="266700" h="266700">
                <a:moveTo>
                  <a:pt x="0" y="266700"/>
                </a:moveTo>
                <a:cubicBezTo>
                  <a:pt x="104987" y="165100"/>
                  <a:pt x="161713" y="101600"/>
                  <a:pt x="266700" y="0"/>
                </a:cubicBezTo>
              </a:path>
            </a:pathLst>
          </a:custGeom>
          <a:noFill/>
          <a:ln w="38100">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244A5E40-BC05-69A3-9A79-3D5AE9D38EEA}"/>
              </a:ext>
            </a:extLst>
          </p:cNvPr>
          <p:cNvSpPr/>
          <p:nvPr/>
        </p:nvSpPr>
        <p:spPr>
          <a:xfrm>
            <a:off x="4004704" y="4187372"/>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 forme 38">
            <a:extLst>
              <a:ext uri="{FF2B5EF4-FFF2-40B4-BE49-F238E27FC236}">
                <a16:creationId xmlns:a16="http://schemas.microsoft.com/office/drawing/2014/main" id="{D43D07C6-74C4-57DA-BE4C-70909931F002}"/>
              </a:ext>
            </a:extLst>
          </p:cNvPr>
          <p:cNvSpPr/>
          <p:nvPr/>
        </p:nvSpPr>
        <p:spPr>
          <a:xfrm>
            <a:off x="4307070" y="4165774"/>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 forme 39">
            <a:extLst>
              <a:ext uri="{FF2B5EF4-FFF2-40B4-BE49-F238E27FC236}">
                <a16:creationId xmlns:a16="http://schemas.microsoft.com/office/drawing/2014/main" id="{D05A7165-5147-B5D4-0AEB-E03DA7DD8B6E}"/>
              </a:ext>
            </a:extLst>
          </p:cNvPr>
          <p:cNvSpPr/>
          <p:nvPr/>
        </p:nvSpPr>
        <p:spPr>
          <a:xfrm rot="178105">
            <a:off x="4615914" y="4142017"/>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 forme 40">
            <a:extLst>
              <a:ext uri="{FF2B5EF4-FFF2-40B4-BE49-F238E27FC236}">
                <a16:creationId xmlns:a16="http://schemas.microsoft.com/office/drawing/2014/main" id="{F5BA8954-C5D7-ED82-9531-5430B8BA38F0}"/>
              </a:ext>
            </a:extLst>
          </p:cNvPr>
          <p:cNvSpPr/>
          <p:nvPr/>
        </p:nvSpPr>
        <p:spPr>
          <a:xfrm rot="3109810">
            <a:off x="4794150" y="4361075"/>
            <a:ext cx="658613" cy="7536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Lst>
            <a:ahLst/>
            <a:cxnLst>
              <a:cxn ang="0">
                <a:pos x="connsiteX0" y="connsiteY0"/>
              </a:cxn>
              <a:cxn ang="0">
                <a:pos x="connsiteX1" y="connsiteY1"/>
              </a:cxn>
            </a:cxnLst>
            <a:rect l="l" t="t" r="r" b="b"/>
            <a:pathLst>
              <a:path w="774569" h="88636">
                <a:moveTo>
                  <a:pt x="0" y="88636"/>
                </a:moveTo>
                <a:lnTo>
                  <a:pt x="77456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 forme 41">
            <a:extLst>
              <a:ext uri="{FF2B5EF4-FFF2-40B4-BE49-F238E27FC236}">
                <a16:creationId xmlns:a16="http://schemas.microsoft.com/office/drawing/2014/main" id="{DC6F2AA7-6F2D-6645-B362-81D4BE5DD2C0}"/>
              </a:ext>
            </a:extLst>
          </p:cNvPr>
          <p:cNvSpPr/>
          <p:nvPr/>
        </p:nvSpPr>
        <p:spPr>
          <a:xfrm rot="3109810">
            <a:off x="4470257" y="4431547"/>
            <a:ext cx="855010" cy="10504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Lst>
            <a:ahLst/>
            <a:cxnLst>
              <a:cxn ang="0">
                <a:pos x="connsiteX0" y="connsiteY0"/>
              </a:cxn>
              <a:cxn ang="0">
                <a:pos x="connsiteX1" y="connsiteY1"/>
              </a:cxn>
            </a:cxnLst>
            <a:rect l="l" t="t" r="r" b="b"/>
            <a:pathLst>
              <a:path w="1005544" h="123537">
                <a:moveTo>
                  <a:pt x="0" y="123537"/>
                </a:moveTo>
                <a:lnTo>
                  <a:pt x="1005544"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orme libre : forme 42">
            <a:extLst>
              <a:ext uri="{FF2B5EF4-FFF2-40B4-BE49-F238E27FC236}">
                <a16:creationId xmlns:a16="http://schemas.microsoft.com/office/drawing/2014/main" id="{67EC74EC-968F-D1A8-AB20-5BD345F419AF}"/>
              </a:ext>
            </a:extLst>
          </p:cNvPr>
          <p:cNvSpPr/>
          <p:nvPr/>
        </p:nvSpPr>
        <p:spPr>
          <a:xfrm rot="3109810">
            <a:off x="4159320" y="4523496"/>
            <a:ext cx="1040612" cy="13496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 name="connsiteX0" fmla="*/ 0 w 1223823"/>
              <a:gd name="connsiteY0" fmla="*/ 158726 h 158726"/>
              <a:gd name="connsiteX1" fmla="*/ 1223823 w 1223823"/>
              <a:gd name="connsiteY1" fmla="*/ 0 h 158726"/>
            </a:gdLst>
            <a:ahLst/>
            <a:cxnLst>
              <a:cxn ang="0">
                <a:pos x="connsiteX0" y="connsiteY0"/>
              </a:cxn>
              <a:cxn ang="0">
                <a:pos x="connsiteX1" y="connsiteY1"/>
              </a:cxn>
            </a:cxnLst>
            <a:rect l="l" t="t" r="r" b="b"/>
            <a:pathLst>
              <a:path w="1223823" h="158726">
                <a:moveTo>
                  <a:pt x="0" y="158726"/>
                </a:moveTo>
                <a:lnTo>
                  <a:pt x="1223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37010ECF-C4D3-3B02-F4EE-0D60C29B4705}"/>
              </a:ext>
            </a:extLst>
          </p:cNvPr>
          <p:cNvSpPr/>
          <p:nvPr/>
        </p:nvSpPr>
        <p:spPr>
          <a:xfrm>
            <a:off x="4912880" y="496812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727831AC-AB09-05B5-FC97-2A059E258071}"/>
              </a:ext>
            </a:extLst>
          </p:cNvPr>
          <p:cNvSpPr/>
          <p:nvPr/>
        </p:nvSpPr>
        <p:spPr>
          <a:xfrm>
            <a:off x="5061903" y="48126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51FB880B-F37A-6DB5-06FC-E19393D8AFB4}"/>
              </a:ext>
            </a:extLst>
          </p:cNvPr>
          <p:cNvSpPr/>
          <p:nvPr/>
        </p:nvSpPr>
        <p:spPr>
          <a:xfrm>
            <a:off x="5221725" y="464847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88CB31D4-DF68-36FC-F7C9-001D1E97FBFC}"/>
              </a:ext>
            </a:extLst>
          </p:cNvPr>
          <p:cNvSpPr/>
          <p:nvPr/>
        </p:nvSpPr>
        <p:spPr>
          <a:xfrm rot="3109810">
            <a:off x="5333119" y="4823627"/>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7B2EB1C5-0793-92F5-B52F-F06F1E4D1F1A}"/>
              </a:ext>
            </a:extLst>
          </p:cNvPr>
          <p:cNvSpPr/>
          <p:nvPr/>
        </p:nvSpPr>
        <p:spPr>
          <a:xfrm rot="3109810">
            <a:off x="5171137" y="4981289"/>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CF715B8D-83FA-A721-722A-1EFAC80A943B}"/>
              </a:ext>
            </a:extLst>
          </p:cNvPr>
          <p:cNvSpPr/>
          <p:nvPr/>
        </p:nvSpPr>
        <p:spPr>
          <a:xfrm rot="3109810">
            <a:off x="5023306" y="5143226"/>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373F08CB-B1E8-1762-4A23-7FE3C22D5EEC}"/>
              </a:ext>
            </a:extLst>
          </p:cNvPr>
          <p:cNvSpPr/>
          <p:nvPr/>
        </p:nvSpPr>
        <p:spPr>
          <a:xfrm rot="3109810">
            <a:off x="4857005" y="5300889"/>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0535E9C5-D154-6912-04D2-4296BBFEB999}"/>
              </a:ext>
            </a:extLst>
          </p:cNvPr>
          <p:cNvSpPr/>
          <p:nvPr/>
        </p:nvSpPr>
        <p:spPr>
          <a:xfrm rot="3109810">
            <a:off x="4697184" y="5445592"/>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F7C426EC-BFD8-80FA-19C6-F9DD7C2A5C1D}"/>
              </a:ext>
            </a:extLst>
          </p:cNvPr>
          <p:cNvSpPr/>
          <p:nvPr/>
        </p:nvSpPr>
        <p:spPr>
          <a:xfrm rot="3109810">
            <a:off x="4548161" y="5614054"/>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A189D1C2-7B38-CC0D-9453-B9B5779A0C27}"/>
              </a:ext>
            </a:extLst>
          </p:cNvPr>
          <p:cNvSpPr/>
          <p:nvPr/>
        </p:nvSpPr>
        <p:spPr>
          <a:xfrm rot="3109810">
            <a:off x="4394818" y="576091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 forme 53">
            <a:extLst>
              <a:ext uri="{FF2B5EF4-FFF2-40B4-BE49-F238E27FC236}">
                <a16:creationId xmlns:a16="http://schemas.microsoft.com/office/drawing/2014/main" id="{94A60D17-88A3-6D3D-5C47-5F2038981D9B}"/>
              </a:ext>
            </a:extLst>
          </p:cNvPr>
          <p:cNvSpPr/>
          <p:nvPr/>
        </p:nvSpPr>
        <p:spPr>
          <a:xfrm rot="3109810">
            <a:off x="4271713" y="592937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 forme 54">
            <a:extLst>
              <a:ext uri="{FF2B5EF4-FFF2-40B4-BE49-F238E27FC236}">
                <a16:creationId xmlns:a16="http://schemas.microsoft.com/office/drawing/2014/main" id="{E11C64C7-8105-F2D3-DB66-C32D2D301AF6}"/>
              </a:ext>
            </a:extLst>
          </p:cNvPr>
          <p:cNvSpPr/>
          <p:nvPr/>
        </p:nvSpPr>
        <p:spPr>
          <a:xfrm>
            <a:off x="4467971" y="6184063"/>
            <a:ext cx="285087" cy="295886"/>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335280"/>
              <a:gd name="connsiteY0" fmla="*/ 347980 h 347980"/>
              <a:gd name="connsiteX1" fmla="*/ 335280 w 335280"/>
              <a:gd name="connsiteY1" fmla="*/ 0 h 347980"/>
            </a:gdLst>
            <a:ahLst/>
            <a:cxnLst>
              <a:cxn ang="0">
                <a:pos x="connsiteX0" y="connsiteY0"/>
              </a:cxn>
              <a:cxn ang="0">
                <a:pos x="connsiteX1" y="connsiteY1"/>
              </a:cxn>
            </a:cxnLst>
            <a:rect l="l" t="t" r="r" b="b"/>
            <a:pathLst>
              <a:path w="335280" h="347980">
                <a:moveTo>
                  <a:pt x="0" y="347980"/>
                </a:moveTo>
                <a:cubicBezTo>
                  <a:pt x="104987" y="246380"/>
                  <a:pt x="230293" y="101600"/>
                  <a:pt x="335280" y="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61093C13-05A6-3B12-B77A-29C2302B6BE5}"/>
              </a:ext>
            </a:extLst>
          </p:cNvPr>
          <p:cNvSpPr/>
          <p:nvPr/>
        </p:nvSpPr>
        <p:spPr>
          <a:xfrm>
            <a:off x="4733621" y="6026401"/>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7779A1BC-2DCF-6AAC-30F9-AC776946B9CD}"/>
              </a:ext>
            </a:extLst>
          </p:cNvPr>
          <p:cNvSpPr/>
          <p:nvPr/>
        </p:nvSpPr>
        <p:spPr>
          <a:xfrm>
            <a:off x="4886963" y="586226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E94FC68A-70EC-B4EE-F9A5-25A65E303D68}"/>
              </a:ext>
            </a:extLst>
          </p:cNvPr>
          <p:cNvSpPr/>
          <p:nvPr/>
        </p:nvSpPr>
        <p:spPr>
          <a:xfrm>
            <a:off x="5020868" y="569379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orme libre : forme 58">
            <a:extLst>
              <a:ext uri="{FF2B5EF4-FFF2-40B4-BE49-F238E27FC236}">
                <a16:creationId xmlns:a16="http://schemas.microsoft.com/office/drawing/2014/main" id="{B41D8E8F-FE5A-4953-DB65-31EDBED7BE87}"/>
              </a:ext>
            </a:extLst>
          </p:cNvPr>
          <p:cNvSpPr/>
          <p:nvPr/>
        </p:nvSpPr>
        <p:spPr>
          <a:xfrm>
            <a:off x="5152613" y="552317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orme libre : forme 59">
            <a:extLst>
              <a:ext uri="{FF2B5EF4-FFF2-40B4-BE49-F238E27FC236}">
                <a16:creationId xmlns:a16="http://schemas.microsoft.com/office/drawing/2014/main" id="{85AD952D-3D18-19C2-B9A3-9D56CAF1CECE}"/>
              </a:ext>
            </a:extLst>
          </p:cNvPr>
          <p:cNvSpPr/>
          <p:nvPr/>
        </p:nvSpPr>
        <p:spPr>
          <a:xfrm>
            <a:off x="5299476" y="535255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Forme libre : forme 60">
            <a:extLst>
              <a:ext uri="{FF2B5EF4-FFF2-40B4-BE49-F238E27FC236}">
                <a16:creationId xmlns:a16="http://schemas.microsoft.com/office/drawing/2014/main" id="{32C2529F-D845-DC91-EA52-99DB0397FF4D}"/>
              </a:ext>
            </a:extLst>
          </p:cNvPr>
          <p:cNvSpPr/>
          <p:nvPr/>
        </p:nvSpPr>
        <p:spPr>
          <a:xfrm>
            <a:off x="5444179" y="519057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orme libre : forme 61">
            <a:extLst>
              <a:ext uri="{FF2B5EF4-FFF2-40B4-BE49-F238E27FC236}">
                <a16:creationId xmlns:a16="http://schemas.microsoft.com/office/drawing/2014/main" id="{E2F61164-FDF6-E959-D25C-23D2A6DAB6AC}"/>
              </a:ext>
            </a:extLst>
          </p:cNvPr>
          <p:cNvSpPr/>
          <p:nvPr/>
        </p:nvSpPr>
        <p:spPr>
          <a:xfrm>
            <a:off x="5591042" y="501779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orme libre : forme 62">
            <a:extLst>
              <a:ext uri="{FF2B5EF4-FFF2-40B4-BE49-F238E27FC236}">
                <a16:creationId xmlns:a16="http://schemas.microsoft.com/office/drawing/2014/main" id="{5749A1E6-A484-13F1-4305-BCD2F88F520F}"/>
              </a:ext>
            </a:extLst>
          </p:cNvPr>
          <p:cNvSpPr/>
          <p:nvPr/>
        </p:nvSpPr>
        <p:spPr>
          <a:xfrm rot="3109810">
            <a:off x="5639719" y="5269307"/>
            <a:ext cx="796781" cy="90378"/>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937063"/>
              <a:gd name="connsiteY0" fmla="*/ 106290 h 106290"/>
              <a:gd name="connsiteX1" fmla="*/ 937063 w 937063"/>
              <a:gd name="connsiteY1" fmla="*/ 0 h 106290"/>
            </a:gdLst>
            <a:ahLst/>
            <a:cxnLst>
              <a:cxn ang="0">
                <a:pos x="connsiteX0" y="connsiteY0"/>
              </a:cxn>
              <a:cxn ang="0">
                <a:pos x="connsiteX1" y="connsiteY1"/>
              </a:cxn>
            </a:cxnLst>
            <a:rect l="l" t="t" r="r" b="b"/>
            <a:pathLst>
              <a:path w="937063" h="106290">
                <a:moveTo>
                  <a:pt x="0" y="106290"/>
                </a:moveTo>
                <a:lnTo>
                  <a:pt x="93706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D53FD12A-A5B9-FA2A-BED6-9EFEDACBD7B5}"/>
              </a:ext>
            </a:extLst>
          </p:cNvPr>
          <p:cNvSpPr/>
          <p:nvPr/>
        </p:nvSpPr>
        <p:spPr>
          <a:xfrm rot="3109810">
            <a:off x="5505713" y="542235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9B7DBE11-8841-520D-F301-2BBCA1AFD6B3}"/>
              </a:ext>
            </a:extLst>
          </p:cNvPr>
          <p:cNvSpPr/>
          <p:nvPr/>
        </p:nvSpPr>
        <p:spPr>
          <a:xfrm rot="3109810">
            <a:off x="5361010" y="559513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Forme libre : forme 65">
            <a:extLst>
              <a:ext uri="{FF2B5EF4-FFF2-40B4-BE49-F238E27FC236}">
                <a16:creationId xmlns:a16="http://schemas.microsoft.com/office/drawing/2014/main" id="{4074BE1B-3650-5C91-F324-286AE76B81E6}"/>
              </a:ext>
            </a:extLst>
          </p:cNvPr>
          <p:cNvSpPr/>
          <p:nvPr/>
        </p:nvSpPr>
        <p:spPr>
          <a:xfrm rot="3109810">
            <a:off x="5214148" y="5744158"/>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orme libre : forme 66">
            <a:extLst>
              <a:ext uri="{FF2B5EF4-FFF2-40B4-BE49-F238E27FC236}">
                <a16:creationId xmlns:a16="http://schemas.microsoft.com/office/drawing/2014/main" id="{B1BE00BF-0CCC-89A9-61C6-434677795CE1}"/>
              </a:ext>
            </a:extLst>
          </p:cNvPr>
          <p:cNvSpPr/>
          <p:nvPr/>
        </p:nvSpPr>
        <p:spPr>
          <a:xfrm rot="3109810">
            <a:off x="5071604" y="5908299"/>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D9E42126-7A48-F09A-B33A-14206DB69998}"/>
              </a:ext>
            </a:extLst>
          </p:cNvPr>
          <p:cNvSpPr/>
          <p:nvPr/>
        </p:nvSpPr>
        <p:spPr>
          <a:xfrm rot="3109810">
            <a:off x="4946338" y="6096197"/>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orme libre : forme 68">
            <a:extLst>
              <a:ext uri="{FF2B5EF4-FFF2-40B4-BE49-F238E27FC236}">
                <a16:creationId xmlns:a16="http://schemas.microsoft.com/office/drawing/2014/main" id="{F3DE9146-6CB6-87CC-7E3F-E3B4F8653CEE}"/>
              </a:ext>
            </a:extLst>
          </p:cNvPr>
          <p:cNvSpPr/>
          <p:nvPr/>
        </p:nvSpPr>
        <p:spPr>
          <a:xfrm rot="3109810">
            <a:off x="4821712" y="6221179"/>
            <a:ext cx="631565" cy="8289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Lst>
            <a:ahLst/>
            <a:cxnLst>
              <a:cxn ang="0">
                <a:pos x="connsiteX0" y="connsiteY0"/>
              </a:cxn>
              <a:cxn ang="0">
                <a:pos x="connsiteX1" y="connsiteY1"/>
              </a:cxn>
            </a:cxnLst>
            <a:rect l="l" t="t" r="r" b="b"/>
            <a:pathLst>
              <a:path w="742759" h="97488">
                <a:moveTo>
                  <a:pt x="0" y="97488"/>
                </a:moveTo>
                <a:lnTo>
                  <a:pt x="74275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orme libre : forme 69">
            <a:extLst>
              <a:ext uri="{FF2B5EF4-FFF2-40B4-BE49-F238E27FC236}">
                <a16:creationId xmlns:a16="http://schemas.microsoft.com/office/drawing/2014/main" id="{891CABFB-2139-49C6-5F05-91E6CB9E9F5C}"/>
              </a:ext>
            </a:extLst>
          </p:cNvPr>
          <p:cNvSpPr/>
          <p:nvPr/>
        </p:nvSpPr>
        <p:spPr>
          <a:xfrm rot="3109810">
            <a:off x="4684495" y="6337015"/>
            <a:ext cx="523723" cy="71515"/>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 name="connsiteX0" fmla="*/ 0 w 615930"/>
              <a:gd name="connsiteY0" fmla="*/ 84106 h 84106"/>
              <a:gd name="connsiteX1" fmla="*/ 615930 w 615930"/>
              <a:gd name="connsiteY1" fmla="*/ 0 h 84106"/>
            </a:gdLst>
            <a:ahLst/>
            <a:cxnLst>
              <a:cxn ang="0">
                <a:pos x="connsiteX0" y="connsiteY0"/>
              </a:cxn>
              <a:cxn ang="0">
                <a:pos x="connsiteX1" y="connsiteY1"/>
              </a:cxn>
            </a:cxnLst>
            <a:rect l="l" t="t" r="r" b="b"/>
            <a:pathLst>
              <a:path w="615930" h="84106">
                <a:moveTo>
                  <a:pt x="0" y="84106"/>
                </a:moveTo>
                <a:lnTo>
                  <a:pt x="61593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D4FB00F4-0A71-DECD-4B7E-222727AE1C9F}"/>
              </a:ext>
            </a:extLst>
          </p:cNvPr>
          <p:cNvSpPr/>
          <p:nvPr/>
        </p:nvSpPr>
        <p:spPr>
          <a:xfrm>
            <a:off x="6181735" y="561064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AEEEF96D-7E93-D2B0-A9EC-0173EA4A4581}"/>
              </a:ext>
            </a:extLst>
          </p:cNvPr>
          <p:cNvSpPr/>
          <p:nvPr/>
        </p:nvSpPr>
        <p:spPr>
          <a:xfrm>
            <a:off x="6026232" y="57726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orme libre : forme 72">
            <a:extLst>
              <a:ext uri="{FF2B5EF4-FFF2-40B4-BE49-F238E27FC236}">
                <a16:creationId xmlns:a16="http://schemas.microsoft.com/office/drawing/2014/main" id="{9484D3E9-CDAD-4D42-E5A5-9DE93B1C6134}"/>
              </a:ext>
            </a:extLst>
          </p:cNvPr>
          <p:cNvSpPr/>
          <p:nvPr/>
        </p:nvSpPr>
        <p:spPr>
          <a:xfrm>
            <a:off x="5883689" y="592813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2DBF92BA-6124-2C2C-E601-E7D5C3BBEB6A}"/>
              </a:ext>
            </a:extLst>
          </p:cNvPr>
          <p:cNvSpPr/>
          <p:nvPr/>
        </p:nvSpPr>
        <p:spPr>
          <a:xfrm>
            <a:off x="5734666" y="607391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F1708BE7-58D2-BEA3-DA5E-96694BB87739}"/>
              </a:ext>
            </a:extLst>
          </p:cNvPr>
          <p:cNvSpPr/>
          <p:nvPr/>
        </p:nvSpPr>
        <p:spPr>
          <a:xfrm>
            <a:off x="5582403" y="623589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F87A6050-B7E7-BA85-CC5A-8C9983AE1682}"/>
              </a:ext>
            </a:extLst>
          </p:cNvPr>
          <p:cNvSpPr/>
          <p:nvPr/>
        </p:nvSpPr>
        <p:spPr>
          <a:xfrm rot="1097385">
            <a:off x="5378307" y="63849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52C3276A-A25A-B997-CE64-8C2B845C8B74}"/>
              </a:ext>
            </a:extLst>
          </p:cNvPr>
          <p:cNvSpPr/>
          <p:nvPr/>
        </p:nvSpPr>
        <p:spPr>
          <a:xfrm rot="1097385">
            <a:off x="5174210" y="647238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orme libre : forme 77">
            <a:extLst>
              <a:ext uri="{FF2B5EF4-FFF2-40B4-BE49-F238E27FC236}">
                <a16:creationId xmlns:a16="http://schemas.microsoft.com/office/drawing/2014/main" id="{47871977-757B-EF71-E56A-074DEEDE9EAB}"/>
              </a:ext>
            </a:extLst>
          </p:cNvPr>
          <p:cNvSpPr/>
          <p:nvPr/>
        </p:nvSpPr>
        <p:spPr>
          <a:xfrm>
            <a:off x="4554361" y="6518824"/>
            <a:ext cx="600411" cy="172780"/>
          </a:xfrm>
          <a:custGeom>
            <a:avLst/>
            <a:gdLst>
              <a:gd name="connsiteX0" fmla="*/ 0 w 706120"/>
              <a:gd name="connsiteY0" fmla="*/ 0 h 203200"/>
              <a:gd name="connsiteX1" fmla="*/ 482600 w 706120"/>
              <a:gd name="connsiteY1" fmla="*/ 203200 h 203200"/>
              <a:gd name="connsiteX2" fmla="*/ 706120 w 706120"/>
              <a:gd name="connsiteY2" fmla="*/ 101600 h 203200"/>
              <a:gd name="connsiteX0" fmla="*/ 0 w 706120"/>
              <a:gd name="connsiteY0" fmla="*/ 0 h 228600"/>
              <a:gd name="connsiteX1" fmla="*/ 431800 w 706120"/>
              <a:gd name="connsiteY1" fmla="*/ 228600 h 228600"/>
              <a:gd name="connsiteX2" fmla="*/ 706120 w 706120"/>
              <a:gd name="connsiteY2" fmla="*/ 101600 h 228600"/>
              <a:gd name="connsiteX0" fmla="*/ 0 w 706120"/>
              <a:gd name="connsiteY0" fmla="*/ 0 h 203200"/>
              <a:gd name="connsiteX1" fmla="*/ 416560 w 706120"/>
              <a:gd name="connsiteY1" fmla="*/ 203200 h 203200"/>
              <a:gd name="connsiteX2" fmla="*/ 706120 w 706120"/>
              <a:gd name="connsiteY2" fmla="*/ 101600 h 203200"/>
            </a:gdLst>
            <a:ahLst/>
            <a:cxnLst>
              <a:cxn ang="0">
                <a:pos x="connsiteX0" y="connsiteY0"/>
              </a:cxn>
              <a:cxn ang="0">
                <a:pos x="connsiteX1" y="connsiteY1"/>
              </a:cxn>
              <a:cxn ang="0">
                <a:pos x="connsiteX2" y="connsiteY2"/>
              </a:cxn>
            </a:cxnLst>
            <a:rect l="l" t="t" r="r" b="b"/>
            <a:pathLst>
              <a:path w="706120" h="203200">
                <a:moveTo>
                  <a:pt x="0" y="0"/>
                </a:moveTo>
                <a:lnTo>
                  <a:pt x="416560" y="203200"/>
                </a:lnTo>
                <a:lnTo>
                  <a:pt x="706120" y="101600"/>
                </a:ln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7529833F-DE7D-9B48-65DC-E2583A5254DC}"/>
              </a:ext>
            </a:extLst>
          </p:cNvPr>
          <p:cNvSpPr/>
          <p:nvPr/>
        </p:nvSpPr>
        <p:spPr>
          <a:xfrm>
            <a:off x="2374846" y="4476292"/>
            <a:ext cx="360000" cy="360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61D14A93-23E0-338F-D92B-32951924C315}"/>
              </a:ext>
            </a:extLst>
          </p:cNvPr>
          <p:cNvCxnSpPr>
            <a:cxnSpLocks/>
            <a:endCxn id="6" idx="1"/>
          </p:cNvCxnSpPr>
          <p:nvPr/>
        </p:nvCxnSpPr>
        <p:spPr>
          <a:xfrm flipV="1">
            <a:off x="2691455" y="1676843"/>
            <a:ext cx="3919819" cy="2852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6FF6E8C0-B1DA-6517-A6AF-32ACFA586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1274" y="191358"/>
            <a:ext cx="4046400" cy="2970970"/>
          </a:xfrm>
          <a:prstGeom prst="rect">
            <a:avLst/>
          </a:prstGeom>
          <a:ln>
            <a:solidFill>
              <a:schemeClr val="tx1"/>
            </a:solidFill>
          </a:ln>
        </p:spPr>
      </p:pic>
      <p:sp>
        <p:nvSpPr>
          <p:cNvPr id="7" name="Forme libre : forme 6">
            <a:extLst>
              <a:ext uri="{FF2B5EF4-FFF2-40B4-BE49-F238E27FC236}">
                <a16:creationId xmlns:a16="http://schemas.microsoft.com/office/drawing/2014/main" id="{36D56298-B6D3-2B97-30B0-4D7BB2E1B622}"/>
              </a:ext>
            </a:extLst>
          </p:cNvPr>
          <p:cNvSpPr/>
          <p:nvPr/>
        </p:nvSpPr>
        <p:spPr>
          <a:xfrm>
            <a:off x="6694170" y="1352550"/>
            <a:ext cx="1606550" cy="1219200"/>
          </a:xfrm>
          <a:custGeom>
            <a:avLst/>
            <a:gdLst>
              <a:gd name="connsiteX0" fmla="*/ 0 w 1606550"/>
              <a:gd name="connsiteY0" fmla="*/ 120650 h 1219200"/>
              <a:gd name="connsiteX1" fmla="*/ 774700 w 1606550"/>
              <a:gd name="connsiteY1" fmla="*/ 31750 h 1219200"/>
              <a:gd name="connsiteX2" fmla="*/ 1092200 w 1606550"/>
              <a:gd name="connsiteY2" fmla="*/ 0 h 1219200"/>
              <a:gd name="connsiteX3" fmla="*/ 1282700 w 1606550"/>
              <a:gd name="connsiteY3" fmla="*/ 57150 h 1219200"/>
              <a:gd name="connsiteX4" fmla="*/ 1587500 w 1606550"/>
              <a:gd name="connsiteY4" fmla="*/ 412750 h 1219200"/>
              <a:gd name="connsiteX5" fmla="*/ 1606550 w 1606550"/>
              <a:gd name="connsiteY5" fmla="*/ 596900 h 1219200"/>
              <a:gd name="connsiteX6" fmla="*/ 1009650 w 1606550"/>
              <a:gd name="connsiteY6"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550" h="1219200">
                <a:moveTo>
                  <a:pt x="0" y="120650"/>
                </a:moveTo>
                <a:lnTo>
                  <a:pt x="774700" y="31750"/>
                </a:lnTo>
                <a:lnTo>
                  <a:pt x="1092200" y="0"/>
                </a:lnTo>
                <a:lnTo>
                  <a:pt x="1282700" y="57150"/>
                </a:lnTo>
                <a:lnTo>
                  <a:pt x="1587500" y="412750"/>
                </a:lnTo>
                <a:lnTo>
                  <a:pt x="1606550" y="596900"/>
                </a:lnTo>
                <a:lnTo>
                  <a:pt x="1009650" y="121920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247832B1-D40A-2915-BC23-2090D444EB9F}"/>
              </a:ext>
            </a:extLst>
          </p:cNvPr>
          <p:cNvSpPr/>
          <p:nvPr/>
        </p:nvSpPr>
        <p:spPr>
          <a:xfrm>
            <a:off x="8230870" y="717550"/>
            <a:ext cx="939800" cy="1016000"/>
          </a:xfrm>
          <a:custGeom>
            <a:avLst/>
            <a:gdLst>
              <a:gd name="connsiteX0" fmla="*/ 0 w 685800"/>
              <a:gd name="connsiteY0" fmla="*/ 742950 h 742950"/>
              <a:gd name="connsiteX1" fmla="*/ 215900 w 685800"/>
              <a:gd name="connsiteY1" fmla="*/ 552450 h 742950"/>
              <a:gd name="connsiteX2" fmla="*/ 685800 w 685800"/>
              <a:gd name="connsiteY2" fmla="*/ 0 h 742950"/>
              <a:gd name="connsiteX0" fmla="*/ 0 w 939800"/>
              <a:gd name="connsiteY0" fmla="*/ 1016000 h 1016000"/>
              <a:gd name="connsiteX1" fmla="*/ 469900 w 939800"/>
              <a:gd name="connsiteY1" fmla="*/ 552450 h 1016000"/>
              <a:gd name="connsiteX2" fmla="*/ 939800 w 939800"/>
              <a:gd name="connsiteY2" fmla="*/ 0 h 1016000"/>
            </a:gdLst>
            <a:ahLst/>
            <a:cxnLst>
              <a:cxn ang="0">
                <a:pos x="connsiteX0" y="connsiteY0"/>
              </a:cxn>
              <a:cxn ang="0">
                <a:pos x="connsiteX1" y="connsiteY1"/>
              </a:cxn>
              <a:cxn ang="0">
                <a:pos x="connsiteX2" y="connsiteY2"/>
              </a:cxn>
            </a:cxnLst>
            <a:rect l="l" t="t" r="r" b="b"/>
            <a:pathLst>
              <a:path w="939800" h="1016000">
                <a:moveTo>
                  <a:pt x="0" y="1016000"/>
                </a:moveTo>
                <a:lnTo>
                  <a:pt x="469900" y="552450"/>
                </a:lnTo>
                <a:lnTo>
                  <a:pt x="93980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6B98BC82-A890-7FBD-7DB5-D99C08A6560E}"/>
              </a:ext>
            </a:extLst>
          </p:cNvPr>
          <p:cNvSpPr/>
          <p:nvPr/>
        </p:nvSpPr>
        <p:spPr>
          <a:xfrm>
            <a:off x="8611870" y="548640"/>
            <a:ext cx="2039620" cy="1057910"/>
          </a:xfrm>
          <a:custGeom>
            <a:avLst/>
            <a:gdLst>
              <a:gd name="connsiteX0" fmla="*/ 0 w 1403350"/>
              <a:gd name="connsiteY0" fmla="*/ 977900 h 977900"/>
              <a:gd name="connsiteX1" fmla="*/ 88900 w 1403350"/>
              <a:gd name="connsiteY1" fmla="*/ 952500 h 977900"/>
              <a:gd name="connsiteX2" fmla="*/ 622300 w 1403350"/>
              <a:gd name="connsiteY2" fmla="*/ 196850 h 977900"/>
              <a:gd name="connsiteX3" fmla="*/ 1403350 w 1403350"/>
              <a:gd name="connsiteY3" fmla="*/ 0 h 977900"/>
              <a:gd name="connsiteX0" fmla="*/ 0 w 1771650"/>
              <a:gd name="connsiteY0" fmla="*/ 730250 h 952500"/>
              <a:gd name="connsiteX1" fmla="*/ 457200 w 1771650"/>
              <a:gd name="connsiteY1" fmla="*/ 952500 h 952500"/>
              <a:gd name="connsiteX2" fmla="*/ 990600 w 1771650"/>
              <a:gd name="connsiteY2" fmla="*/ 196850 h 952500"/>
              <a:gd name="connsiteX3" fmla="*/ 1771650 w 1771650"/>
              <a:gd name="connsiteY3" fmla="*/ 0 h 952500"/>
              <a:gd name="connsiteX0" fmla="*/ 0 w 1771650"/>
              <a:gd name="connsiteY0" fmla="*/ 730250 h 996950"/>
              <a:gd name="connsiteX1" fmla="*/ 425450 w 1771650"/>
              <a:gd name="connsiteY1" fmla="*/ 996950 h 996950"/>
              <a:gd name="connsiteX2" fmla="*/ 990600 w 1771650"/>
              <a:gd name="connsiteY2" fmla="*/ 196850 h 996950"/>
              <a:gd name="connsiteX3" fmla="*/ 1771650 w 1771650"/>
              <a:gd name="connsiteY3" fmla="*/ 0 h 996950"/>
              <a:gd name="connsiteX0" fmla="*/ 0 w 1720850"/>
              <a:gd name="connsiteY0" fmla="*/ 781050 h 996950"/>
              <a:gd name="connsiteX1" fmla="*/ 374650 w 1720850"/>
              <a:gd name="connsiteY1" fmla="*/ 996950 h 996950"/>
              <a:gd name="connsiteX2" fmla="*/ 939800 w 1720850"/>
              <a:gd name="connsiteY2" fmla="*/ 196850 h 996950"/>
              <a:gd name="connsiteX3" fmla="*/ 1720850 w 1720850"/>
              <a:gd name="connsiteY3" fmla="*/ 0 h 996950"/>
              <a:gd name="connsiteX0" fmla="*/ 0 w 1752600"/>
              <a:gd name="connsiteY0" fmla="*/ 742950 h 996950"/>
              <a:gd name="connsiteX1" fmla="*/ 406400 w 1752600"/>
              <a:gd name="connsiteY1" fmla="*/ 996950 h 996950"/>
              <a:gd name="connsiteX2" fmla="*/ 971550 w 1752600"/>
              <a:gd name="connsiteY2" fmla="*/ 196850 h 996950"/>
              <a:gd name="connsiteX3" fmla="*/ 1752600 w 1752600"/>
              <a:gd name="connsiteY3" fmla="*/ 0 h 996950"/>
              <a:gd name="connsiteX0" fmla="*/ 0 w 1765300"/>
              <a:gd name="connsiteY0" fmla="*/ 755650 h 996950"/>
              <a:gd name="connsiteX1" fmla="*/ 41910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65200 w 1765300"/>
              <a:gd name="connsiteY2" fmla="*/ 203200 h 996950"/>
              <a:gd name="connsiteX3" fmla="*/ 1765300 w 1765300"/>
              <a:gd name="connsiteY3" fmla="*/ 0 h 996950"/>
              <a:gd name="connsiteX0" fmla="*/ 0 w 2092960"/>
              <a:gd name="connsiteY0" fmla="*/ 824230 h 1065530"/>
              <a:gd name="connsiteX1" fmla="*/ 387350 w 2092960"/>
              <a:gd name="connsiteY1" fmla="*/ 1065530 h 1065530"/>
              <a:gd name="connsiteX2" fmla="*/ 965200 w 2092960"/>
              <a:gd name="connsiteY2" fmla="*/ 271780 h 1065530"/>
              <a:gd name="connsiteX3" fmla="*/ 2092960 w 2092960"/>
              <a:gd name="connsiteY3" fmla="*/ 0 h 1065530"/>
              <a:gd name="connsiteX0" fmla="*/ 0 w 2039620"/>
              <a:gd name="connsiteY0" fmla="*/ 816610 h 1057910"/>
              <a:gd name="connsiteX1" fmla="*/ 387350 w 2039620"/>
              <a:gd name="connsiteY1" fmla="*/ 1057910 h 1057910"/>
              <a:gd name="connsiteX2" fmla="*/ 965200 w 2039620"/>
              <a:gd name="connsiteY2" fmla="*/ 264160 h 1057910"/>
              <a:gd name="connsiteX3" fmla="*/ 2039620 w 2039620"/>
              <a:gd name="connsiteY3" fmla="*/ 0 h 1057910"/>
            </a:gdLst>
            <a:ahLst/>
            <a:cxnLst>
              <a:cxn ang="0">
                <a:pos x="connsiteX0" y="connsiteY0"/>
              </a:cxn>
              <a:cxn ang="0">
                <a:pos x="connsiteX1" y="connsiteY1"/>
              </a:cxn>
              <a:cxn ang="0">
                <a:pos x="connsiteX2" y="connsiteY2"/>
              </a:cxn>
              <a:cxn ang="0">
                <a:pos x="connsiteX3" y="connsiteY3"/>
              </a:cxn>
            </a:cxnLst>
            <a:rect l="l" t="t" r="r" b="b"/>
            <a:pathLst>
              <a:path w="2039620" h="1057910">
                <a:moveTo>
                  <a:pt x="0" y="816610"/>
                </a:moveTo>
                <a:lnTo>
                  <a:pt x="387350" y="1057910"/>
                </a:lnTo>
                <a:lnTo>
                  <a:pt x="965200" y="264160"/>
                </a:lnTo>
                <a:lnTo>
                  <a:pt x="203962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5C41818-FF50-3FF9-5BA3-CD84C55B86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8760119">
            <a:off x="9055119" y="2045284"/>
            <a:ext cx="89254" cy="242144"/>
          </a:xfrm>
          <a:prstGeom prst="rect">
            <a:avLst/>
          </a:prstGeom>
        </p:spPr>
      </p:pic>
      <p:pic>
        <p:nvPicPr>
          <p:cNvPr id="13" name="Image 12">
            <a:extLst>
              <a:ext uri="{FF2B5EF4-FFF2-40B4-BE49-F238E27FC236}">
                <a16:creationId xmlns:a16="http://schemas.microsoft.com/office/drawing/2014/main" id="{866E5DE7-1252-A116-CC6A-CE4013BF0D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2632518">
            <a:off x="8385988" y="2066715"/>
            <a:ext cx="89254" cy="242144"/>
          </a:xfrm>
          <a:prstGeom prst="rect">
            <a:avLst/>
          </a:prstGeom>
        </p:spPr>
      </p:pic>
      <p:pic>
        <p:nvPicPr>
          <p:cNvPr id="15" name="Image 14">
            <a:extLst>
              <a:ext uri="{FF2B5EF4-FFF2-40B4-BE49-F238E27FC236}">
                <a16:creationId xmlns:a16="http://schemas.microsoft.com/office/drawing/2014/main" id="{A62ED4DF-8FA5-6359-8BAC-D6A29F3AF0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8074512">
            <a:off x="8176438" y="1340433"/>
            <a:ext cx="89254" cy="242144"/>
          </a:xfrm>
          <a:prstGeom prst="rect">
            <a:avLst/>
          </a:prstGeom>
        </p:spPr>
      </p:pic>
      <p:pic>
        <p:nvPicPr>
          <p:cNvPr id="16" name="Image 15">
            <a:extLst>
              <a:ext uri="{FF2B5EF4-FFF2-40B4-BE49-F238E27FC236}">
                <a16:creationId xmlns:a16="http://schemas.microsoft.com/office/drawing/2014/main" id="{3E1B9202-A8DA-04E7-39DC-8102632FA2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2886492">
            <a:off x="8869381" y="1207081"/>
            <a:ext cx="89254" cy="242144"/>
          </a:xfrm>
          <a:prstGeom prst="rect">
            <a:avLst/>
          </a:prstGeom>
        </p:spPr>
      </p:pic>
      <p:sp>
        <p:nvSpPr>
          <p:cNvPr id="17" name="ZoneTexte 16">
            <a:extLst>
              <a:ext uri="{FF2B5EF4-FFF2-40B4-BE49-F238E27FC236}">
                <a16:creationId xmlns:a16="http://schemas.microsoft.com/office/drawing/2014/main" id="{55106B6F-FC51-15F8-2922-B6054EF33D25}"/>
              </a:ext>
            </a:extLst>
          </p:cNvPr>
          <p:cNvSpPr txBox="1"/>
          <p:nvPr/>
        </p:nvSpPr>
        <p:spPr>
          <a:xfrm>
            <a:off x="6570837" y="3457464"/>
            <a:ext cx="4122563" cy="2123658"/>
          </a:xfrm>
          <a:prstGeom prst="rect">
            <a:avLst/>
          </a:prstGeom>
          <a:noFill/>
        </p:spPr>
        <p:txBody>
          <a:bodyPr wrap="square" rtlCol="0">
            <a:spAutoFit/>
          </a:bodyPr>
          <a:lstStyle/>
          <a:p>
            <a:pPr algn="just"/>
            <a:r>
              <a:rPr lang="fr-FR" sz="1200" dirty="0">
                <a:latin typeface="Century Gothic" panose="020B0502020202020204" pitchFamily="34" charset="0"/>
              </a:rPr>
              <a:t>Modification de la géométrie du carrefour à feux entre Rue Paul </a:t>
            </a:r>
            <a:r>
              <a:rPr lang="fr-FR" sz="1200" dirty="0" err="1">
                <a:latin typeface="Century Gothic" panose="020B0502020202020204" pitchFamily="34" charset="0"/>
              </a:rPr>
              <a:t>Dethomas</a:t>
            </a:r>
            <a:r>
              <a:rPr lang="fr-FR" sz="1200" dirty="0">
                <a:latin typeface="Century Gothic" panose="020B0502020202020204" pitchFamily="34" charset="0"/>
              </a:rPr>
              <a:t> / Avenue Montaigne / Rue Henri Dunant :</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Redressement des itinéraires cycliste pour rendre le carrefour plus compact et ainsi augmenter la capacité d’écoulement.</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Ajout de la voie REV par la Rue Henri Dunant rejoignant la piste Lacanau-Bordeaux à l’Ouest du Carrefour.</a:t>
            </a:r>
          </a:p>
        </p:txBody>
      </p:sp>
      <p:sp>
        <p:nvSpPr>
          <p:cNvPr id="18" name="ZoneTexte 8">
            <a:extLst>
              <a:ext uri="{FF2B5EF4-FFF2-40B4-BE49-F238E27FC236}">
                <a16:creationId xmlns:a16="http://schemas.microsoft.com/office/drawing/2014/main" id="{782A27D3-8E42-24DF-06F6-FE6BBCBA4E86}"/>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4.2 Scénario 2</a:t>
            </a:r>
          </a:p>
        </p:txBody>
      </p:sp>
    </p:spTree>
    <p:extLst>
      <p:ext uri="{BB962C8B-B14F-4D97-AF65-F5344CB8AC3E}">
        <p14:creationId xmlns:p14="http://schemas.microsoft.com/office/powerpoint/2010/main" val="394202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0FBEA10-9C32-53B6-19A7-A17B0F54966B}"/>
              </a:ext>
            </a:extLst>
          </p:cNvPr>
          <p:cNvPicPr>
            <a:picLocks noChangeAspect="1"/>
          </p:cNvPicPr>
          <p:nvPr/>
        </p:nvPicPr>
        <p:blipFill>
          <a:blip r:embed="rId3"/>
          <a:stretch>
            <a:fillRect/>
          </a:stretch>
        </p:blipFill>
        <p:spPr>
          <a:xfrm>
            <a:off x="5523763" y="25128"/>
            <a:ext cx="5007513" cy="4881176"/>
          </a:xfrm>
          <a:prstGeom prst="rect">
            <a:avLst/>
          </a:prstGeom>
          <a:ln>
            <a:solidFill>
              <a:schemeClr val="tx1"/>
            </a:solidFill>
          </a:ln>
        </p:spPr>
      </p:pic>
      <p:pic>
        <p:nvPicPr>
          <p:cNvPr id="7" name="Image 6">
            <a:extLst>
              <a:ext uri="{FF2B5EF4-FFF2-40B4-BE49-F238E27FC236}">
                <a16:creationId xmlns:a16="http://schemas.microsoft.com/office/drawing/2014/main" id="{99239832-9326-5186-291A-925950B399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76153"/>
            <a:ext cx="5310000" cy="5008957"/>
          </a:xfrm>
          <a:prstGeom prst="rect">
            <a:avLst/>
          </a:prstGeom>
          <a:ln>
            <a:solidFill>
              <a:schemeClr val="tx1"/>
            </a:solidFill>
          </a:ln>
        </p:spPr>
      </p:pic>
      <p:sp>
        <p:nvSpPr>
          <p:cNvPr id="2" name="Rectangle 1">
            <a:extLst>
              <a:ext uri="{FF2B5EF4-FFF2-40B4-BE49-F238E27FC236}">
                <a16:creationId xmlns:a16="http://schemas.microsoft.com/office/drawing/2014/main" id="{4024CB32-EFED-52FF-A9E9-AB9A7D9AF115}"/>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HPM</a:t>
            </a:r>
          </a:p>
          <a:p>
            <a:pPr algn="ctr">
              <a:lnSpc>
                <a:spcPct val="90000"/>
              </a:lnSpc>
            </a:pPr>
            <a:r>
              <a:rPr lang="fr-FR" sz="1368" b="1" dirty="0">
                <a:latin typeface="Century Gothic" panose="020B0502020202020204" pitchFamily="34" charset="0"/>
              </a:rPr>
              <a:t>Scénario 2</a:t>
            </a:r>
          </a:p>
        </p:txBody>
      </p:sp>
      <p:pic>
        <p:nvPicPr>
          <p:cNvPr id="3" name="Image 2">
            <a:extLst>
              <a:ext uri="{FF2B5EF4-FFF2-40B4-BE49-F238E27FC236}">
                <a16:creationId xmlns:a16="http://schemas.microsoft.com/office/drawing/2014/main" id="{A9EF52AA-8511-F727-F38A-B0076E7B5E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4" name="Groupe 3">
            <a:extLst>
              <a:ext uri="{FF2B5EF4-FFF2-40B4-BE49-F238E27FC236}">
                <a16:creationId xmlns:a16="http://schemas.microsoft.com/office/drawing/2014/main" id="{5FDAFFB5-3569-AB57-B17A-964B12CC4B3D}"/>
              </a:ext>
            </a:extLst>
          </p:cNvPr>
          <p:cNvGrpSpPr/>
          <p:nvPr/>
        </p:nvGrpSpPr>
        <p:grpSpPr>
          <a:xfrm>
            <a:off x="55785" y="5066180"/>
            <a:ext cx="1336694" cy="1215232"/>
            <a:chOff x="22418" y="6072720"/>
            <a:chExt cx="1336496" cy="1215052"/>
          </a:xfrm>
        </p:grpSpPr>
        <p:sp>
          <p:nvSpPr>
            <p:cNvPr id="8" name="Rectangle 7">
              <a:extLst>
                <a:ext uri="{FF2B5EF4-FFF2-40B4-BE49-F238E27FC236}">
                  <a16:creationId xmlns:a16="http://schemas.microsoft.com/office/drawing/2014/main" id="{15294688-64D8-2C96-A48E-9F278F307753}"/>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BC14428F-F1F6-BEC2-3F94-8697B8FA6BD3}"/>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7" name="ZoneTexte 26">
              <a:extLst>
                <a:ext uri="{FF2B5EF4-FFF2-40B4-BE49-F238E27FC236}">
                  <a16:creationId xmlns:a16="http://schemas.microsoft.com/office/drawing/2014/main" id="{79DEE259-7D91-90F5-00ED-339BF842B204}"/>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260AB0DD-3652-9DB7-5F7A-2A84222F92B2}"/>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11AE0DB5-238E-2F0C-FA5A-E1ADFE4C0FC6}"/>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879DBD48-039E-7D86-8231-3A7DCC7C59A4}"/>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01AB4F20-2CF5-0C5E-9676-34E69FD0DF34}"/>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891585BD-BEF5-6741-0BC8-B693848EED4A}"/>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3D20278B-4273-F70D-59D1-AA58A5926172}"/>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4D488BA8-E174-28DB-15E3-D232C08F8F44}"/>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81EE2D6C-4FEB-B861-9885-27B63A6200EB}"/>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D2948BE8-DF96-D975-3013-78BD1208F531}"/>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CB642689-09C3-F1DB-C35C-A0372C0126CE}"/>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9C591E57-3EED-859E-7C72-E4C07DAC5666}"/>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sp>
        <p:nvSpPr>
          <p:cNvPr id="11" name="Rectangle 10">
            <a:extLst>
              <a:ext uri="{FF2B5EF4-FFF2-40B4-BE49-F238E27FC236}">
                <a16:creationId xmlns:a16="http://schemas.microsoft.com/office/drawing/2014/main" id="{662D5547-15D8-3D41-5F17-DB988BBD73C8}"/>
              </a:ext>
            </a:extLst>
          </p:cNvPr>
          <p:cNvSpPr/>
          <p:nvPr/>
        </p:nvSpPr>
        <p:spPr>
          <a:xfrm>
            <a:off x="5523763" y="25128"/>
            <a:ext cx="1570899" cy="660758"/>
          </a:xfrm>
          <a:prstGeom prst="rect">
            <a:avLst/>
          </a:prstGeom>
          <a:solidFill>
            <a:schemeClr val="bg1"/>
          </a:solidFill>
          <a:ln>
            <a:solidFill>
              <a:schemeClr val="tx1"/>
            </a:solidFill>
          </a:ln>
        </p:spPr>
        <p:txBody>
          <a:bodyPr wrap="square">
            <a:spAutoFit/>
          </a:bodyPr>
          <a:lstStyle/>
          <a:p>
            <a:pPr algn="ctr">
              <a:lnSpc>
                <a:spcPct val="90000"/>
              </a:lnSpc>
            </a:pPr>
            <a:r>
              <a:rPr lang="fr-FR" sz="1368" b="1" dirty="0">
                <a:latin typeface="Century Gothic" panose="020B0502020202020204" pitchFamily="34" charset="0"/>
              </a:rPr>
              <a:t>Fonctionnement attendu HPM</a:t>
            </a:r>
          </a:p>
          <a:p>
            <a:pPr algn="ctr">
              <a:lnSpc>
                <a:spcPct val="90000"/>
              </a:lnSpc>
            </a:pPr>
            <a:r>
              <a:rPr lang="fr-FR" sz="1368" b="1" dirty="0">
                <a:latin typeface="Century Gothic" panose="020B0502020202020204" pitchFamily="34" charset="0"/>
              </a:rPr>
              <a:t>Scénario 2</a:t>
            </a:r>
          </a:p>
        </p:txBody>
      </p:sp>
      <p:sp>
        <p:nvSpPr>
          <p:cNvPr id="6" name="ZoneTexte 5">
            <a:extLst>
              <a:ext uri="{FF2B5EF4-FFF2-40B4-BE49-F238E27FC236}">
                <a16:creationId xmlns:a16="http://schemas.microsoft.com/office/drawing/2014/main" id="{42499959-3599-B7E0-A5B1-322DF2A2669D}"/>
              </a:ext>
            </a:extLst>
          </p:cNvPr>
          <p:cNvSpPr txBox="1"/>
          <p:nvPr/>
        </p:nvSpPr>
        <p:spPr>
          <a:xfrm>
            <a:off x="5310001" y="4932759"/>
            <a:ext cx="5383399" cy="1815882"/>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Conservation du shunt dans le sens sud vers nord à travers le camp des lanciers, cela permet de retrouver un fonctionnement normal sur l’Avenue Montaigne Sud Est.</a:t>
            </a:r>
          </a:p>
          <a:p>
            <a:pPr marL="171450" indent="-171450" algn="just">
              <a:buFontTx/>
              <a:buChar char="-"/>
            </a:pPr>
            <a:r>
              <a:rPr lang="fr-FR" sz="1400" dirty="0">
                <a:latin typeface="Century Gothic" panose="020B0502020202020204" pitchFamily="34" charset="0"/>
              </a:rPr>
              <a:t>Difficulté d’insertion depuis la Rue du Dr Jules Eyquem sur la Rue Paul </a:t>
            </a:r>
            <a:r>
              <a:rPr lang="fr-FR" sz="1400" dirty="0" err="1">
                <a:latin typeface="Century Gothic" panose="020B0502020202020204" pitchFamily="34" charset="0"/>
              </a:rPr>
              <a:t>Dethomas</a:t>
            </a:r>
            <a:r>
              <a:rPr lang="fr-FR" sz="1400" dirty="0">
                <a:latin typeface="Century Gothic" panose="020B0502020202020204" pitchFamily="34" charset="0"/>
              </a:rPr>
              <a:t>. </a:t>
            </a:r>
          </a:p>
          <a:p>
            <a:pPr marL="171450" indent="-171450" algn="just">
              <a:buFontTx/>
              <a:buChar char="-"/>
            </a:pPr>
            <a:r>
              <a:rPr lang="fr-FR" sz="1400" dirty="0">
                <a:latin typeface="Century Gothic" panose="020B0502020202020204" pitchFamily="34" charset="0"/>
              </a:rPr>
              <a:t>Permet de résorber les difficultés sur l’insertion depuis la Rue Jean </a:t>
            </a:r>
            <a:r>
              <a:rPr lang="fr-FR" sz="1400" dirty="0" err="1">
                <a:latin typeface="Century Gothic" panose="020B0502020202020204" pitchFamily="34" charset="0"/>
              </a:rPr>
              <a:t>Dupérier</a:t>
            </a:r>
            <a:r>
              <a:rPr lang="fr-FR" sz="1400" dirty="0">
                <a:latin typeface="Century Gothic" panose="020B0502020202020204" pitchFamily="34" charset="0"/>
              </a:rPr>
              <a:t>.</a:t>
            </a:r>
          </a:p>
        </p:txBody>
      </p:sp>
      <p:sp>
        <p:nvSpPr>
          <p:cNvPr id="12" name="ZoneTexte 8">
            <a:extLst>
              <a:ext uri="{FF2B5EF4-FFF2-40B4-BE49-F238E27FC236}">
                <a16:creationId xmlns:a16="http://schemas.microsoft.com/office/drawing/2014/main" id="{21F217EB-2304-ADA8-DEC0-B5CD8B5104F7}"/>
              </a:ext>
            </a:extLst>
          </p:cNvPr>
          <p:cNvSpPr txBox="1">
            <a:spLocks noChangeArrowheads="1"/>
          </p:cNvSpPr>
          <p:nvPr/>
        </p:nvSpPr>
        <p:spPr bwMode="auto">
          <a:xfrm>
            <a:off x="1" y="233"/>
            <a:ext cx="9145837" cy="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4.2 Scénario 2</a:t>
            </a:r>
          </a:p>
          <a:p>
            <a:r>
              <a:rPr lang="fr-FR" altLang="fr-FR" sz="1400" dirty="0">
                <a:latin typeface="Century Gothic" panose="020B0502020202020204" pitchFamily="34" charset="0"/>
              </a:rPr>
              <a:t>4.2.1 HPM</a:t>
            </a:r>
          </a:p>
        </p:txBody>
      </p:sp>
    </p:spTree>
    <p:extLst>
      <p:ext uri="{BB962C8B-B14F-4D97-AF65-F5344CB8AC3E}">
        <p14:creationId xmlns:p14="http://schemas.microsoft.com/office/powerpoint/2010/main" val="4265540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82DC27A-82D0-A0FC-602A-17B11FD51465}"/>
              </a:ext>
            </a:extLst>
          </p:cNvPr>
          <p:cNvPicPr>
            <a:picLocks noChangeAspect="1"/>
          </p:cNvPicPr>
          <p:nvPr/>
        </p:nvPicPr>
        <p:blipFill rotWithShape="1">
          <a:blip r:embed="rId3"/>
          <a:srcRect l="6098" r="1001" b="1091"/>
          <a:stretch/>
        </p:blipFill>
        <p:spPr>
          <a:xfrm>
            <a:off x="5543550" y="42990"/>
            <a:ext cx="5038725" cy="5033785"/>
          </a:xfrm>
          <a:prstGeom prst="rect">
            <a:avLst/>
          </a:prstGeom>
          <a:ln>
            <a:solidFill>
              <a:schemeClr val="tx1"/>
            </a:solidFill>
          </a:ln>
        </p:spPr>
      </p:pic>
      <p:pic>
        <p:nvPicPr>
          <p:cNvPr id="7" name="Image 6">
            <a:extLst>
              <a:ext uri="{FF2B5EF4-FFF2-40B4-BE49-F238E27FC236}">
                <a16:creationId xmlns:a16="http://schemas.microsoft.com/office/drawing/2014/main" id="{B60CB97F-3B5B-730E-83A0-DDF4938AF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263834"/>
            <a:ext cx="5310000" cy="5033595"/>
          </a:xfrm>
          <a:prstGeom prst="rect">
            <a:avLst/>
          </a:prstGeom>
          <a:ln>
            <a:solidFill>
              <a:schemeClr val="tx1"/>
            </a:solidFill>
          </a:ln>
        </p:spPr>
      </p:pic>
      <p:sp>
        <p:nvSpPr>
          <p:cNvPr id="2" name="Rectangle 1">
            <a:extLst>
              <a:ext uri="{FF2B5EF4-FFF2-40B4-BE49-F238E27FC236}">
                <a16:creationId xmlns:a16="http://schemas.microsoft.com/office/drawing/2014/main" id="{6F2214F3-9479-F60E-43DB-61CB39FED0D3}"/>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HPS</a:t>
            </a:r>
          </a:p>
          <a:p>
            <a:pPr algn="ctr">
              <a:lnSpc>
                <a:spcPct val="90000"/>
              </a:lnSpc>
            </a:pPr>
            <a:r>
              <a:rPr lang="fr-FR" sz="1368" b="1" dirty="0">
                <a:latin typeface="Century Gothic" panose="020B0502020202020204" pitchFamily="34" charset="0"/>
              </a:rPr>
              <a:t>Scénario 2</a:t>
            </a:r>
          </a:p>
        </p:txBody>
      </p:sp>
      <p:pic>
        <p:nvPicPr>
          <p:cNvPr id="3" name="Image 2">
            <a:extLst>
              <a:ext uri="{FF2B5EF4-FFF2-40B4-BE49-F238E27FC236}">
                <a16:creationId xmlns:a16="http://schemas.microsoft.com/office/drawing/2014/main" id="{2E04841D-0A93-0CA0-3FAC-34A2BA9375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6" name="Groupe 5">
            <a:extLst>
              <a:ext uri="{FF2B5EF4-FFF2-40B4-BE49-F238E27FC236}">
                <a16:creationId xmlns:a16="http://schemas.microsoft.com/office/drawing/2014/main" id="{7C017AD3-D84F-DF36-9D32-E3B76FDCC2D6}"/>
              </a:ext>
            </a:extLst>
          </p:cNvPr>
          <p:cNvGrpSpPr/>
          <p:nvPr/>
        </p:nvGrpSpPr>
        <p:grpSpPr>
          <a:xfrm>
            <a:off x="55785" y="5066180"/>
            <a:ext cx="1336694" cy="1215232"/>
            <a:chOff x="22418" y="6072720"/>
            <a:chExt cx="1336496" cy="1215052"/>
          </a:xfrm>
        </p:grpSpPr>
        <p:sp>
          <p:nvSpPr>
            <p:cNvPr id="8" name="Rectangle 7">
              <a:extLst>
                <a:ext uri="{FF2B5EF4-FFF2-40B4-BE49-F238E27FC236}">
                  <a16:creationId xmlns:a16="http://schemas.microsoft.com/office/drawing/2014/main" id="{8C20CFD5-C9AE-9493-EDA3-9528B22745DE}"/>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C2753490-4E9B-CFC5-3E82-8B0EF265DDBC}"/>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7" name="ZoneTexte 26">
              <a:extLst>
                <a:ext uri="{FF2B5EF4-FFF2-40B4-BE49-F238E27FC236}">
                  <a16:creationId xmlns:a16="http://schemas.microsoft.com/office/drawing/2014/main" id="{B7E81A3B-EA78-CA78-0290-17AC87CCCE17}"/>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FAA0D040-7D96-53D9-FEB5-2CABAD9ADCA3}"/>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86F5C03D-210D-A0E4-6B5E-3DDDCC76FBF6}"/>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F946C3B4-40E4-1E30-F9FF-B1143E291321}"/>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CB411B04-E131-ECFA-9E11-6B819B09EB07}"/>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6568A331-7190-DF54-92EC-1080D8911961}"/>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B495454E-D3E1-FCC7-549C-FF5E58EAA25D}"/>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11931735-B51B-2D0E-BB21-E764646AF48E}"/>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914B62F3-0C5E-9D8A-11E4-9D71D1C41E1B}"/>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1B199D43-C0CB-FB79-9D10-EA50C7B2C350}"/>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140D299F-A3DE-136C-B3A0-ADACD29109C6}"/>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E9D081BB-F0DE-7344-429F-AD702E3C0FA4}"/>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sp>
        <p:nvSpPr>
          <p:cNvPr id="13" name="Rectangle 12">
            <a:extLst>
              <a:ext uri="{FF2B5EF4-FFF2-40B4-BE49-F238E27FC236}">
                <a16:creationId xmlns:a16="http://schemas.microsoft.com/office/drawing/2014/main" id="{DAFCD805-2E1D-49B8-7D1C-7608D1EF51DE}"/>
              </a:ext>
            </a:extLst>
          </p:cNvPr>
          <p:cNvSpPr/>
          <p:nvPr/>
        </p:nvSpPr>
        <p:spPr>
          <a:xfrm>
            <a:off x="5693477" y="78346"/>
            <a:ext cx="1309408" cy="549381"/>
          </a:xfrm>
          <a:prstGeom prst="rect">
            <a:avLst/>
          </a:prstGeom>
          <a:solidFill>
            <a:schemeClr val="bg1"/>
          </a:solidFill>
          <a:ln>
            <a:solidFill>
              <a:schemeClr val="tx1"/>
            </a:solidFill>
          </a:ln>
        </p:spPr>
        <p:txBody>
          <a:bodyPr wrap="square">
            <a:spAutoFit/>
          </a:bodyPr>
          <a:lstStyle/>
          <a:p>
            <a:pPr algn="ctr">
              <a:lnSpc>
                <a:spcPct val="90000"/>
              </a:lnSpc>
            </a:pPr>
            <a:r>
              <a:rPr lang="fr-FR" sz="1100" b="1" dirty="0">
                <a:latin typeface="Century Gothic" panose="020B0502020202020204" pitchFamily="34" charset="0"/>
              </a:rPr>
              <a:t>Fonctionnement attendu HPS</a:t>
            </a:r>
          </a:p>
          <a:p>
            <a:pPr algn="ctr">
              <a:lnSpc>
                <a:spcPct val="90000"/>
              </a:lnSpc>
            </a:pPr>
            <a:r>
              <a:rPr lang="fr-FR" sz="1100" b="1" dirty="0">
                <a:latin typeface="Century Gothic" panose="020B0502020202020204" pitchFamily="34" charset="0"/>
              </a:rPr>
              <a:t>Scénario 2</a:t>
            </a:r>
          </a:p>
        </p:txBody>
      </p:sp>
      <p:sp>
        <p:nvSpPr>
          <p:cNvPr id="4" name="ZoneTexte 3">
            <a:extLst>
              <a:ext uri="{FF2B5EF4-FFF2-40B4-BE49-F238E27FC236}">
                <a16:creationId xmlns:a16="http://schemas.microsoft.com/office/drawing/2014/main" id="{055ACB08-1F4F-0D8F-4F14-E4DA518E4FD9}"/>
              </a:ext>
            </a:extLst>
          </p:cNvPr>
          <p:cNvSpPr txBox="1"/>
          <p:nvPr/>
        </p:nvSpPr>
        <p:spPr>
          <a:xfrm>
            <a:off x="5310001" y="5148783"/>
            <a:ext cx="5383399" cy="954107"/>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Conservation du shunt dans le sens sud vers nord à travers le camp des lanciers, cela permet de retrouver un fonctionnement normal sur l’Avenue Montaigne Sud Est.</a:t>
            </a:r>
          </a:p>
        </p:txBody>
      </p:sp>
      <p:sp>
        <p:nvSpPr>
          <p:cNvPr id="9" name="ZoneTexte 8">
            <a:extLst>
              <a:ext uri="{FF2B5EF4-FFF2-40B4-BE49-F238E27FC236}">
                <a16:creationId xmlns:a16="http://schemas.microsoft.com/office/drawing/2014/main" id="{90755BF6-6B3C-0822-180F-EFA16CAB2E36}"/>
              </a:ext>
            </a:extLst>
          </p:cNvPr>
          <p:cNvSpPr txBox="1">
            <a:spLocks noChangeArrowheads="1"/>
          </p:cNvSpPr>
          <p:nvPr/>
        </p:nvSpPr>
        <p:spPr bwMode="auto">
          <a:xfrm>
            <a:off x="1" y="233"/>
            <a:ext cx="9145837" cy="7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4.2 Scénario 2</a:t>
            </a:r>
          </a:p>
          <a:p>
            <a:r>
              <a:rPr lang="fr-FR" altLang="fr-FR" sz="1400" dirty="0">
                <a:latin typeface="Century Gothic" panose="020B0502020202020204" pitchFamily="34" charset="0"/>
              </a:rPr>
              <a:t>4.2.2 HPS</a:t>
            </a:r>
          </a:p>
        </p:txBody>
      </p:sp>
    </p:spTree>
    <p:extLst>
      <p:ext uri="{BB962C8B-B14F-4D97-AF65-F5344CB8AC3E}">
        <p14:creationId xmlns:p14="http://schemas.microsoft.com/office/powerpoint/2010/main" val="3806552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36FCA2-7BE7-07B3-5525-E1FCC67D273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109" y="754354"/>
            <a:ext cx="6552728" cy="6052553"/>
          </a:xfrm>
          <a:prstGeom prst="rect">
            <a:avLst/>
          </a:prstGeom>
          <a:ln>
            <a:solidFill>
              <a:schemeClr val="tx1"/>
            </a:solidFill>
          </a:ln>
        </p:spPr>
      </p:pic>
      <p:sp>
        <p:nvSpPr>
          <p:cNvPr id="10" name="ZoneTexte 8">
            <a:extLst>
              <a:ext uri="{FF2B5EF4-FFF2-40B4-BE49-F238E27FC236}">
                <a16:creationId xmlns:a16="http://schemas.microsoft.com/office/drawing/2014/main" id="{2C70FA01-637D-77E2-852B-4EE7A74E23CD}"/>
              </a:ext>
            </a:extLst>
          </p:cNvPr>
          <p:cNvSpPr txBox="1">
            <a:spLocks noChangeArrowheads="1"/>
          </p:cNvSpPr>
          <p:nvPr/>
        </p:nvSpPr>
        <p:spPr bwMode="auto">
          <a:xfrm>
            <a:off x="37322" y="788078"/>
            <a:ext cx="6512768" cy="738664"/>
          </a:xfrm>
          <a:prstGeom prst="rect">
            <a:avLst/>
          </a:prstGeom>
          <a:solidFill>
            <a:schemeClr val="bg1"/>
          </a:solidFill>
          <a:ln>
            <a:solidFill>
              <a:schemeClr val="tx1"/>
            </a:solidFill>
          </a:ln>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ctr" defTabSz="1111250" rtl="0" eaLnBrk="0" fontAlgn="base" latinLnBrk="0" hangingPunct="0">
              <a:lnSpc>
                <a:spcPct val="100000"/>
              </a:lnSpc>
              <a:spcBef>
                <a:spcPct val="0"/>
              </a:spcBef>
              <a:spcAft>
                <a:spcPct val="0"/>
              </a:spcAft>
              <a:buClrTx/>
              <a:buSzTx/>
              <a:buFontTx/>
              <a:buNone/>
              <a:tabLst/>
              <a:defRPr/>
            </a:pPr>
            <a:r>
              <a:rPr lang="fr-FR" altLang="fr-FR" sz="1400" dirty="0">
                <a:solidFill>
                  <a:prstClr val="black"/>
                </a:solidFill>
                <a:latin typeface="Century Gothic" panose="020B0502020202020204" pitchFamily="34" charset="0"/>
              </a:rPr>
              <a:t>S</a:t>
            </a:r>
            <a:r>
              <a:rPr kumimoji="0" lang="fr-FR" alt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cénario</a:t>
            </a:r>
            <a:r>
              <a:rPr kumimoji="0" lang="fr-FR" alt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4_ Mise en sens unique vers le Nord Ouest de la Rue du Dr Jules </a:t>
            </a:r>
            <a:r>
              <a:rPr lang="fr-FR" altLang="fr-FR" sz="1400" dirty="0">
                <a:solidFill>
                  <a:prstClr val="black"/>
                </a:solidFill>
                <a:latin typeface="Century Gothic" panose="020B0502020202020204" pitchFamily="34" charset="0"/>
              </a:rPr>
              <a:t>E</a:t>
            </a:r>
            <a:r>
              <a:rPr kumimoji="0" lang="fr-FR" alt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yquem</a:t>
            </a:r>
            <a:r>
              <a:rPr kumimoji="0" lang="fr-FR" alt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depuis Rue Clément Dessales vers l’Allée du </a:t>
            </a:r>
            <a:r>
              <a:rPr kumimoji="0" lang="fr-FR" altLang="fr-FR"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Preuilha</a:t>
            </a:r>
            <a:endParaRPr kumimoji="0" lang="fr-FR" altLang="fr-FR"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ctr" defTabSz="1111250" rtl="0" eaLnBrk="0" fontAlgn="base" latinLnBrk="0" hangingPunct="0">
              <a:lnSpc>
                <a:spcPct val="100000"/>
              </a:lnSpc>
              <a:spcBef>
                <a:spcPct val="0"/>
              </a:spcBef>
              <a:spcAft>
                <a:spcPct val="0"/>
              </a:spcAft>
              <a:buClrTx/>
              <a:buSzTx/>
              <a:buFontTx/>
              <a:buNone/>
              <a:tabLst/>
              <a:defRPr/>
            </a:pPr>
            <a:r>
              <a:rPr lang="fr-FR" altLang="fr-FR" sz="1400" dirty="0">
                <a:solidFill>
                  <a:prstClr val="black"/>
                </a:solidFill>
                <a:latin typeface="Century Gothic" panose="020B0502020202020204" pitchFamily="34" charset="0"/>
              </a:rPr>
              <a:t>Mise en sens unique de l’Allée du </a:t>
            </a:r>
            <a:r>
              <a:rPr lang="fr-FR" altLang="fr-FR" sz="1400" dirty="0" err="1">
                <a:solidFill>
                  <a:prstClr val="black"/>
                </a:solidFill>
                <a:latin typeface="Century Gothic" panose="020B0502020202020204" pitchFamily="34" charset="0"/>
              </a:rPr>
              <a:t>Preuilha</a:t>
            </a:r>
            <a:endParaRPr lang="fr-FR" altLang="fr-FR" sz="1400" dirty="0">
              <a:solidFill>
                <a:prstClr val="black"/>
              </a:solidFill>
              <a:latin typeface="Century Gothic" panose="020B0502020202020204" pitchFamily="34" charset="0"/>
            </a:endParaRPr>
          </a:p>
        </p:txBody>
      </p:sp>
      <p:sp>
        <p:nvSpPr>
          <p:cNvPr id="14" name="Forme libre : forme 13">
            <a:extLst>
              <a:ext uri="{FF2B5EF4-FFF2-40B4-BE49-F238E27FC236}">
                <a16:creationId xmlns:a16="http://schemas.microsoft.com/office/drawing/2014/main" id="{45989C3D-EF39-D66D-FEEE-0EB91DE9C00B}"/>
              </a:ext>
            </a:extLst>
          </p:cNvPr>
          <p:cNvSpPr/>
          <p:nvPr/>
        </p:nvSpPr>
        <p:spPr>
          <a:xfrm>
            <a:off x="3115966" y="4873093"/>
            <a:ext cx="267809" cy="259170"/>
          </a:xfrm>
          <a:custGeom>
            <a:avLst/>
            <a:gdLst>
              <a:gd name="connsiteX0" fmla="*/ 0 w 314960"/>
              <a:gd name="connsiteY0" fmla="*/ 304800 h 304800"/>
              <a:gd name="connsiteX1" fmla="*/ 314960 w 314960"/>
              <a:gd name="connsiteY1" fmla="*/ 0 h 304800"/>
            </a:gdLst>
            <a:ahLst/>
            <a:cxnLst>
              <a:cxn ang="0">
                <a:pos x="connsiteX0" y="connsiteY0"/>
              </a:cxn>
              <a:cxn ang="0">
                <a:pos x="connsiteX1" y="connsiteY1"/>
              </a:cxn>
            </a:cxnLst>
            <a:rect l="l" t="t" r="r" b="b"/>
            <a:pathLst>
              <a:path w="314960" h="304800">
                <a:moveTo>
                  <a:pt x="0" y="304800"/>
                </a:moveTo>
                <a:lnTo>
                  <a:pt x="3149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675C181C-61D8-7467-8C8A-64C544F2E82F}"/>
              </a:ext>
            </a:extLst>
          </p:cNvPr>
          <p:cNvSpPr/>
          <p:nvPr/>
        </p:nvSpPr>
        <p:spPr>
          <a:xfrm>
            <a:off x="3385935" y="4698153"/>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E360B80F-6E23-83C1-DF45-6ED4B28FA5AD}"/>
              </a:ext>
            </a:extLst>
          </p:cNvPr>
          <p:cNvSpPr/>
          <p:nvPr/>
        </p:nvSpPr>
        <p:spPr>
          <a:xfrm>
            <a:off x="3537118" y="45491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399170ED-7EED-66D3-3AB0-BCDDE6A3FF63}"/>
              </a:ext>
            </a:extLst>
          </p:cNvPr>
          <p:cNvSpPr/>
          <p:nvPr/>
        </p:nvSpPr>
        <p:spPr>
          <a:xfrm>
            <a:off x="3683981" y="439578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56C465FE-9CC6-D5C4-D779-97E8317320E9}"/>
              </a:ext>
            </a:extLst>
          </p:cNvPr>
          <p:cNvSpPr/>
          <p:nvPr/>
        </p:nvSpPr>
        <p:spPr>
          <a:xfrm>
            <a:off x="3833004" y="423812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56716BEF-AD26-86C1-CB90-505AE83DD792}"/>
              </a:ext>
            </a:extLst>
          </p:cNvPr>
          <p:cNvSpPr/>
          <p:nvPr/>
        </p:nvSpPr>
        <p:spPr>
          <a:xfrm rot="5400000">
            <a:off x="3594351" y="3831013"/>
            <a:ext cx="380116" cy="388755"/>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Lst>
            <a:ahLst/>
            <a:cxnLst>
              <a:cxn ang="0">
                <a:pos x="connsiteX0" y="connsiteY0"/>
              </a:cxn>
              <a:cxn ang="0">
                <a:pos x="connsiteX1" y="connsiteY1"/>
              </a:cxn>
            </a:cxnLst>
            <a:rect l="l" t="t" r="r" b="b"/>
            <a:pathLst>
              <a:path w="447040" h="457200">
                <a:moveTo>
                  <a:pt x="0" y="457200"/>
                </a:moveTo>
                <a:lnTo>
                  <a:pt x="447040" y="0"/>
                </a:lnTo>
              </a:path>
            </a:pathLst>
          </a:custGeom>
          <a:noFill/>
          <a:ln w="3810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DAD950BD-7A9C-C164-6FF0-88DD76B91BE2}"/>
              </a:ext>
            </a:extLst>
          </p:cNvPr>
          <p:cNvSpPr/>
          <p:nvPr/>
        </p:nvSpPr>
        <p:spPr>
          <a:xfrm rot="5400000">
            <a:off x="4027382" y="4240286"/>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7E86D22B-0C4D-F887-B9D3-A8E64E114486}"/>
              </a:ext>
            </a:extLst>
          </p:cNvPr>
          <p:cNvSpPr/>
          <p:nvPr/>
        </p:nvSpPr>
        <p:spPr>
          <a:xfrm rot="5400000">
            <a:off x="3871880" y="4395788"/>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471AA444-C148-378E-CEE3-970D401CCEB3}"/>
              </a:ext>
            </a:extLst>
          </p:cNvPr>
          <p:cNvSpPr/>
          <p:nvPr/>
        </p:nvSpPr>
        <p:spPr>
          <a:xfrm rot="5400000">
            <a:off x="3729336" y="4562089"/>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36497643-21C6-CFEB-0831-D34DD635CFA2}"/>
              </a:ext>
            </a:extLst>
          </p:cNvPr>
          <p:cNvSpPr/>
          <p:nvPr/>
        </p:nvSpPr>
        <p:spPr>
          <a:xfrm rot="5400000">
            <a:off x="3558716" y="4717591"/>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0F607BC6-97D0-5D21-D1D1-BD0FC8534DF9}"/>
              </a:ext>
            </a:extLst>
          </p:cNvPr>
          <p:cNvSpPr/>
          <p:nvPr/>
        </p:nvSpPr>
        <p:spPr>
          <a:xfrm rot="5400000">
            <a:off x="3424811" y="4868774"/>
            <a:ext cx="866061" cy="876859"/>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 name="connsiteX0" fmla="*/ 0 w 447040"/>
              <a:gd name="connsiteY0" fmla="*/ 457200 h 457200"/>
              <a:gd name="connsiteX1" fmla="*/ 447040 w 447040"/>
              <a:gd name="connsiteY1" fmla="*/ 0 h 457200"/>
              <a:gd name="connsiteX0" fmla="*/ 0 w 1018540"/>
              <a:gd name="connsiteY0" fmla="*/ 1005840 h 1005840"/>
              <a:gd name="connsiteX1" fmla="*/ 1018540 w 1018540"/>
              <a:gd name="connsiteY1" fmla="*/ 0 h 1005840"/>
              <a:gd name="connsiteX0" fmla="*/ 0 w 1018540"/>
              <a:gd name="connsiteY0" fmla="*/ 1031240 h 1031240"/>
              <a:gd name="connsiteX1" fmla="*/ 1018540 w 1018540"/>
              <a:gd name="connsiteY1" fmla="*/ 0 h 1031240"/>
            </a:gdLst>
            <a:ahLst/>
            <a:cxnLst>
              <a:cxn ang="0">
                <a:pos x="connsiteX0" y="connsiteY0"/>
              </a:cxn>
              <a:cxn ang="0">
                <a:pos x="connsiteX1" y="connsiteY1"/>
              </a:cxn>
            </a:cxnLst>
            <a:rect l="l" t="t" r="r" b="b"/>
            <a:pathLst>
              <a:path w="1018540" h="1031240">
                <a:moveTo>
                  <a:pt x="0" y="1031240"/>
                </a:moveTo>
                <a:lnTo>
                  <a:pt x="10185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484BB6A8-3A70-D66F-FFAB-C7A0EAC6CB5E}"/>
              </a:ext>
            </a:extLst>
          </p:cNvPr>
          <p:cNvSpPr/>
          <p:nvPr/>
        </p:nvSpPr>
        <p:spPr>
          <a:xfrm>
            <a:off x="4759538" y="512146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622C4594-98D9-2E84-733E-D21EEE145E89}"/>
              </a:ext>
            </a:extLst>
          </p:cNvPr>
          <p:cNvSpPr/>
          <p:nvPr/>
        </p:nvSpPr>
        <p:spPr>
          <a:xfrm>
            <a:off x="4604036" y="527696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FE6FD79E-5745-8077-F2B5-3D7E00D46A75}"/>
              </a:ext>
            </a:extLst>
          </p:cNvPr>
          <p:cNvSpPr/>
          <p:nvPr/>
        </p:nvSpPr>
        <p:spPr>
          <a:xfrm>
            <a:off x="4446374" y="544110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Forme libre : forme 35">
            <a:extLst>
              <a:ext uri="{FF2B5EF4-FFF2-40B4-BE49-F238E27FC236}">
                <a16:creationId xmlns:a16="http://schemas.microsoft.com/office/drawing/2014/main" id="{8935F70F-9A1E-2341-93CE-49988F518019}"/>
              </a:ext>
            </a:extLst>
          </p:cNvPr>
          <p:cNvSpPr/>
          <p:nvPr/>
        </p:nvSpPr>
        <p:spPr>
          <a:xfrm>
            <a:off x="4293031" y="560524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Forme libre : forme 36">
            <a:extLst>
              <a:ext uri="{FF2B5EF4-FFF2-40B4-BE49-F238E27FC236}">
                <a16:creationId xmlns:a16="http://schemas.microsoft.com/office/drawing/2014/main" id="{C1AEB05C-E59C-2AE1-C3AC-01D406BA4E69}"/>
              </a:ext>
            </a:extLst>
          </p:cNvPr>
          <p:cNvSpPr/>
          <p:nvPr/>
        </p:nvSpPr>
        <p:spPr>
          <a:xfrm>
            <a:off x="4064097" y="5786668"/>
            <a:ext cx="226774" cy="226774"/>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266700"/>
              <a:gd name="connsiteY0" fmla="*/ 266700 h 266700"/>
              <a:gd name="connsiteX1" fmla="*/ 266700 w 266700"/>
              <a:gd name="connsiteY1" fmla="*/ 0 h 266700"/>
            </a:gdLst>
            <a:ahLst/>
            <a:cxnLst>
              <a:cxn ang="0">
                <a:pos x="connsiteX0" y="connsiteY0"/>
              </a:cxn>
              <a:cxn ang="0">
                <a:pos x="connsiteX1" y="connsiteY1"/>
              </a:cxn>
            </a:cxnLst>
            <a:rect l="l" t="t" r="r" b="b"/>
            <a:pathLst>
              <a:path w="266700" h="266700">
                <a:moveTo>
                  <a:pt x="0" y="266700"/>
                </a:moveTo>
                <a:cubicBezTo>
                  <a:pt x="104987" y="165100"/>
                  <a:pt x="161713" y="101600"/>
                  <a:pt x="266700" y="0"/>
                </a:cubicBezTo>
              </a:path>
            </a:pathLst>
          </a:custGeom>
          <a:noFill/>
          <a:ln w="38100">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Forme libre : forme 37">
            <a:extLst>
              <a:ext uri="{FF2B5EF4-FFF2-40B4-BE49-F238E27FC236}">
                <a16:creationId xmlns:a16="http://schemas.microsoft.com/office/drawing/2014/main" id="{244A5E40-BC05-69A3-9A79-3D5AE9D38EEA}"/>
              </a:ext>
            </a:extLst>
          </p:cNvPr>
          <p:cNvSpPr/>
          <p:nvPr/>
        </p:nvSpPr>
        <p:spPr>
          <a:xfrm>
            <a:off x="4004704" y="4187372"/>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Forme libre : forme 38">
            <a:extLst>
              <a:ext uri="{FF2B5EF4-FFF2-40B4-BE49-F238E27FC236}">
                <a16:creationId xmlns:a16="http://schemas.microsoft.com/office/drawing/2014/main" id="{D43D07C6-74C4-57DA-BE4C-70909931F002}"/>
              </a:ext>
            </a:extLst>
          </p:cNvPr>
          <p:cNvSpPr/>
          <p:nvPr/>
        </p:nvSpPr>
        <p:spPr>
          <a:xfrm>
            <a:off x="4307070" y="4165774"/>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orme libre : forme 39">
            <a:extLst>
              <a:ext uri="{FF2B5EF4-FFF2-40B4-BE49-F238E27FC236}">
                <a16:creationId xmlns:a16="http://schemas.microsoft.com/office/drawing/2014/main" id="{D05A7165-5147-B5D4-0AEB-E03DA7DD8B6E}"/>
              </a:ext>
            </a:extLst>
          </p:cNvPr>
          <p:cNvSpPr/>
          <p:nvPr/>
        </p:nvSpPr>
        <p:spPr>
          <a:xfrm rot="178105">
            <a:off x="4615914" y="4142017"/>
            <a:ext cx="272129" cy="2753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Lst>
            <a:ahLst/>
            <a:cxnLst>
              <a:cxn ang="0">
                <a:pos x="connsiteX0" y="connsiteY0"/>
              </a:cxn>
              <a:cxn ang="0">
                <a:pos x="connsiteX1" y="connsiteY1"/>
              </a:cxn>
            </a:cxnLst>
            <a:rect l="l" t="t" r="r" b="b"/>
            <a:pathLst>
              <a:path w="320040" h="32385">
                <a:moveTo>
                  <a:pt x="0" y="32385"/>
                </a:moveTo>
                <a:lnTo>
                  <a:pt x="32004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orme libre : forme 40">
            <a:extLst>
              <a:ext uri="{FF2B5EF4-FFF2-40B4-BE49-F238E27FC236}">
                <a16:creationId xmlns:a16="http://schemas.microsoft.com/office/drawing/2014/main" id="{F5BA8954-C5D7-ED82-9531-5430B8BA38F0}"/>
              </a:ext>
            </a:extLst>
          </p:cNvPr>
          <p:cNvSpPr/>
          <p:nvPr/>
        </p:nvSpPr>
        <p:spPr>
          <a:xfrm rot="3109810">
            <a:off x="4794150" y="4361075"/>
            <a:ext cx="658613" cy="75367"/>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Lst>
            <a:ahLst/>
            <a:cxnLst>
              <a:cxn ang="0">
                <a:pos x="connsiteX0" y="connsiteY0"/>
              </a:cxn>
              <a:cxn ang="0">
                <a:pos x="connsiteX1" y="connsiteY1"/>
              </a:cxn>
            </a:cxnLst>
            <a:rect l="l" t="t" r="r" b="b"/>
            <a:pathLst>
              <a:path w="774569" h="88636">
                <a:moveTo>
                  <a:pt x="0" y="88636"/>
                </a:moveTo>
                <a:lnTo>
                  <a:pt x="77456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orme libre : forme 41">
            <a:extLst>
              <a:ext uri="{FF2B5EF4-FFF2-40B4-BE49-F238E27FC236}">
                <a16:creationId xmlns:a16="http://schemas.microsoft.com/office/drawing/2014/main" id="{DC6F2AA7-6F2D-6645-B362-81D4BE5DD2C0}"/>
              </a:ext>
            </a:extLst>
          </p:cNvPr>
          <p:cNvSpPr/>
          <p:nvPr/>
        </p:nvSpPr>
        <p:spPr>
          <a:xfrm rot="3109810">
            <a:off x="4470257" y="4431547"/>
            <a:ext cx="855010" cy="10504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Lst>
            <a:ahLst/>
            <a:cxnLst>
              <a:cxn ang="0">
                <a:pos x="connsiteX0" y="connsiteY0"/>
              </a:cxn>
              <a:cxn ang="0">
                <a:pos x="connsiteX1" y="connsiteY1"/>
              </a:cxn>
            </a:cxnLst>
            <a:rect l="l" t="t" r="r" b="b"/>
            <a:pathLst>
              <a:path w="1005544" h="123537">
                <a:moveTo>
                  <a:pt x="0" y="123537"/>
                </a:moveTo>
                <a:lnTo>
                  <a:pt x="1005544"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Forme libre : forme 42">
            <a:extLst>
              <a:ext uri="{FF2B5EF4-FFF2-40B4-BE49-F238E27FC236}">
                <a16:creationId xmlns:a16="http://schemas.microsoft.com/office/drawing/2014/main" id="{67EC74EC-968F-D1A8-AB20-5BD345F419AF}"/>
              </a:ext>
            </a:extLst>
          </p:cNvPr>
          <p:cNvSpPr/>
          <p:nvPr/>
        </p:nvSpPr>
        <p:spPr>
          <a:xfrm rot="3109810">
            <a:off x="4159320" y="4523496"/>
            <a:ext cx="1040612" cy="13496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1005544"/>
              <a:gd name="connsiteY0" fmla="*/ 123537 h 123537"/>
              <a:gd name="connsiteX1" fmla="*/ 1005544 w 1005544"/>
              <a:gd name="connsiteY1" fmla="*/ 0 h 123537"/>
              <a:gd name="connsiteX0" fmla="*/ 0 w 1223823"/>
              <a:gd name="connsiteY0" fmla="*/ 158726 h 158726"/>
              <a:gd name="connsiteX1" fmla="*/ 1223823 w 1223823"/>
              <a:gd name="connsiteY1" fmla="*/ 0 h 158726"/>
            </a:gdLst>
            <a:ahLst/>
            <a:cxnLst>
              <a:cxn ang="0">
                <a:pos x="connsiteX0" y="connsiteY0"/>
              </a:cxn>
              <a:cxn ang="0">
                <a:pos x="connsiteX1" y="connsiteY1"/>
              </a:cxn>
            </a:cxnLst>
            <a:rect l="l" t="t" r="r" b="b"/>
            <a:pathLst>
              <a:path w="1223823" h="158726">
                <a:moveTo>
                  <a:pt x="0" y="158726"/>
                </a:moveTo>
                <a:lnTo>
                  <a:pt x="1223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Forme libre : forme 43">
            <a:extLst>
              <a:ext uri="{FF2B5EF4-FFF2-40B4-BE49-F238E27FC236}">
                <a16:creationId xmlns:a16="http://schemas.microsoft.com/office/drawing/2014/main" id="{37010ECF-C4D3-3B02-F4EE-0D60C29B4705}"/>
              </a:ext>
            </a:extLst>
          </p:cNvPr>
          <p:cNvSpPr/>
          <p:nvPr/>
        </p:nvSpPr>
        <p:spPr>
          <a:xfrm>
            <a:off x="4912880" y="496812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Forme libre : forme 44">
            <a:extLst>
              <a:ext uri="{FF2B5EF4-FFF2-40B4-BE49-F238E27FC236}">
                <a16:creationId xmlns:a16="http://schemas.microsoft.com/office/drawing/2014/main" id="{727831AC-AB09-05B5-FC97-2A059E258071}"/>
              </a:ext>
            </a:extLst>
          </p:cNvPr>
          <p:cNvSpPr/>
          <p:nvPr/>
        </p:nvSpPr>
        <p:spPr>
          <a:xfrm>
            <a:off x="5061903" y="48126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51FB880B-F37A-6DB5-06FC-E19393D8AFB4}"/>
              </a:ext>
            </a:extLst>
          </p:cNvPr>
          <p:cNvSpPr/>
          <p:nvPr/>
        </p:nvSpPr>
        <p:spPr>
          <a:xfrm>
            <a:off x="5221725" y="464847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88CB31D4-DF68-36FC-F7C9-001D1E97FBFC}"/>
              </a:ext>
            </a:extLst>
          </p:cNvPr>
          <p:cNvSpPr/>
          <p:nvPr/>
        </p:nvSpPr>
        <p:spPr>
          <a:xfrm rot="3109810">
            <a:off x="5333119" y="4823627"/>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7B2EB1C5-0793-92F5-B52F-F06F1E4D1F1A}"/>
              </a:ext>
            </a:extLst>
          </p:cNvPr>
          <p:cNvSpPr/>
          <p:nvPr/>
        </p:nvSpPr>
        <p:spPr>
          <a:xfrm rot="3109810">
            <a:off x="5171137" y="4981289"/>
            <a:ext cx="461853" cy="4872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Lst>
            <a:ahLst/>
            <a:cxnLst>
              <a:cxn ang="0">
                <a:pos x="connsiteX0" y="connsiteY0"/>
              </a:cxn>
              <a:cxn ang="0">
                <a:pos x="connsiteX1" y="connsiteY1"/>
              </a:cxn>
            </a:cxnLst>
            <a:rect l="l" t="t" r="r" b="b"/>
            <a:pathLst>
              <a:path w="543167" h="57301">
                <a:moveTo>
                  <a:pt x="0" y="57301"/>
                </a:moveTo>
                <a:lnTo>
                  <a:pt x="543167"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CF715B8D-83FA-A721-722A-1EFAC80A943B}"/>
              </a:ext>
            </a:extLst>
          </p:cNvPr>
          <p:cNvSpPr/>
          <p:nvPr/>
        </p:nvSpPr>
        <p:spPr>
          <a:xfrm rot="3109810">
            <a:off x="5023306" y="5143226"/>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373F08CB-B1E8-1762-4A23-7FE3C22D5EEC}"/>
              </a:ext>
            </a:extLst>
          </p:cNvPr>
          <p:cNvSpPr/>
          <p:nvPr/>
        </p:nvSpPr>
        <p:spPr>
          <a:xfrm rot="3109810">
            <a:off x="4857005" y="5300889"/>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0535E9C5-D154-6912-04D2-4296BBFEB999}"/>
              </a:ext>
            </a:extLst>
          </p:cNvPr>
          <p:cNvSpPr/>
          <p:nvPr/>
        </p:nvSpPr>
        <p:spPr>
          <a:xfrm rot="3109810">
            <a:off x="4697184" y="5445592"/>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F7C426EC-BFD8-80FA-19C6-F9DD7C2A5C1D}"/>
              </a:ext>
            </a:extLst>
          </p:cNvPr>
          <p:cNvSpPr/>
          <p:nvPr/>
        </p:nvSpPr>
        <p:spPr>
          <a:xfrm rot="3109810">
            <a:off x="4548161" y="5614054"/>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A189D1C2-7B38-CC0D-9453-B9B5779A0C27}"/>
              </a:ext>
            </a:extLst>
          </p:cNvPr>
          <p:cNvSpPr/>
          <p:nvPr/>
        </p:nvSpPr>
        <p:spPr>
          <a:xfrm rot="3109810">
            <a:off x="4394818" y="576091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 forme 53">
            <a:extLst>
              <a:ext uri="{FF2B5EF4-FFF2-40B4-BE49-F238E27FC236}">
                <a16:creationId xmlns:a16="http://schemas.microsoft.com/office/drawing/2014/main" id="{94A60D17-88A3-6D3D-5C47-5F2038981D9B}"/>
              </a:ext>
            </a:extLst>
          </p:cNvPr>
          <p:cNvSpPr/>
          <p:nvPr/>
        </p:nvSpPr>
        <p:spPr>
          <a:xfrm rot="3109810">
            <a:off x="4271713" y="5929377"/>
            <a:ext cx="496184" cy="57449"/>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Lst>
            <a:ahLst/>
            <a:cxnLst>
              <a:cxn ang="0">
                <a:pos x="connsiteX0" y="connsiteY0"/>
              </a:cxn>
              <a:cxn ang="0">
                <a:pos x="connsiteX1" y="connsiteY1"/>
              </a:cxn>
            </a:cxnLst>
            <a:rect l="l" t="t" r="r" b="b"/>
            <a:pathLst>
              <a:path w="583543" h="67564">
                <a:moveTo>
                  <a:pt x="0" y="67564"/>
                </a:moveTo>
                <a:lnTo>
                  <a:pt x="58354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orme libre : forme 54">
            <a:extLst>
              <a:ext uri="{FF2B5EF4-FFF2-40B4-BE49-F238E27FC236}">
                <a16:creationId xmlns:a16="http://schemas.microsoft.com/office/drawing/2014/main" id="{E11C64C7-8105-F2D3-DB66-C32D2D301AF6}"/>
              </a:ext>
            </a:extLst>
          </p:cNvPr>
          <p:cNvSpPr/>
          <p:nvPr/>
        </p:nvSpPr>
        <p:spPr>
          <a:xfrm>
            <a:off x="4467971" y="6184063"/>
            <a:ext cx="285087" cy="295886"/>
          </a:xfrm>
          <a:custGeom>
            <a:avLst/>
            <a:gdLst>
              <a:gd name="connsiteX0" fmla="*/ 0 w 314960"/>
              <a:gd name="connsiteY0" fmla="*/ 304800 h 304800"/>
              <a:gd name="connsiteX1" fmla="*/ 314960 w 314960"/>
              <a:gd name="connsiteY1" fmla="*/ 0 h 304800"/>
              <a:gd name="connsiteX0" fmla="*/ 0 w 259080"/>
              <a:gd name="connsiteY0" fmla="*/ 243840 h 243840"/>
              <a:gd name="connsiteX1" fmla="*/ 259080 w 259080"/>
              <a:gd name="connsiteY1" fmla="*/ 0 h 243840"/>
              <a:gd name="connsiteX0" fmla="*/ 0 w 259080"/>
              <a:gd name="connsiteY0" fmla="*/ 261620 h 261620"/>
              <a:gd name="connsiteX1" fmla="*/ 259080 w 259080"/>
              <a:gd name="connsiteY1" fmla="*/ 0 h 261620"/>
              <a:gd name="connsiteX0" fmla="*/ 0 w 210820"/>
              <a:gd name="connsiteY0" fmla="*/ 236220 h 236220"/>
              <a:gd name="connsiteX1" fmla="*/ 210820 w 210820"/>
              <a:gd name="connsiteY1" fmla="*/ 0 h 236220"/>
              <a:gd name="connsiteX0" fmla="*/ 0 w 335280"/>
              <a:gd name="connsiteY0" fmla="*/ 347980 h 347980"/>
              <a:gd name="connsiteX1" fmla="*/ 335280 w 335280"/>
              <a:gd name="connsiteY1" fmla="*/ 0 h 347980"/>
            </a:gdLst>
            <a:ahLst/>
            <a:cxnLst>
              <a:cxn ang="0">
                <a:pos x="connsiteX0" y="connsiteY0"/>
              </a:cxn>
              <a:cxn ang="0">
                <a:pos x="connsiteX1" y="connsiteY1"/>
              </a:cxn>
            </a:cxnLst>
            <a:rect l="l" t="t" r="r" b="b"/>
            <a:pathLst>
              <a:path w="335280" h="347980">
                <a:moveTo>
                  <a:pt x="0" y="347980"/>
                </a:moveTo>
                <a:cubicBezTo>
                  <a:pt x="104987" y="246380"/>
                  <a:pt x="230293" y="101600"/>
                  <a:pt x="335280" y="0"/>
                </a:cubicBez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 forme 55">
            <a:extLst>
              <a:ext uri="{FF2B5EF4-FFF2-40B4-BE49-F238E27FC236}">
                <a16:creationId xmlns:a16="http://schemas.microsoft.com/office/drawing/2014/main" id="{61093C13-05A6-3B12-B77A-29C2302B6BE5}"/>
              </a:ext>
            </a:extLst>
          </p:cNvPr>
          <p:cNvSpPr/>
          <p:nvPr/>
        </p:nvSpPr>
        <p:spPr>
          <a:xfrm>
            <a:off x="4733621" y="6026401"/>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7779A1BC-2DCF-6AAC-30F9-AC776946B9CD}"/>
              </a:ext>
            </a:extLst>
          </p:cNvPr>
          <p:cNvSpPr/>
          <p:nvPr/>
        </p:nvSpPr>
        <p:spPr>
          <a:xfrm>
            <a:off x="4886963" y="586226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E94FC68A-70EC-B4EE-F9A5-25A65E303D68}"/>
              </a:ext>
            </a:extLst>
          </p:cNvPr>
          <p:cNvSpPr/>
          <p:nvPr/>
        </p:nvSpPr>
        <p:spPr>
          <a:xfrm>
            <a:off x="5020868" y="569379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Forme libre : forme 58">
            <a:extLst>
              <a:ext uri="{FF2B5EF4-FFF2-40B4-BE49-F238E27FC236}">
                <a16:creationId xmlns:a16="http://schemas.microsoft.com/office/drawing/2014/main" id="{B41D8E8F-FE5A-4953-DB65-31EDBED7BE87}"/>
              </a:ext>
            </a:extLst>
          </p:cNvPr>
          <p:cNvSpPr/>
          <p:nvPr/>
        </p:nvSpPr>
        <p:spPr>
          <a:xfrm>
            <a:off x="5152613" y="552317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orme libre : forme 59">
            <a:extLst>
              <a:ext uri="{FF2B5EF4-FFF2-40B4-BE49-F238E27FC236}">
                <a16:creationId xmlns:a16="http://schemas.microsoft.com/office/drawing/2014/main" id="{85AD952D-3D18-19C2-B9A3-9D56CAF1CECE}"/>
              </a:ext>
            </a:extLst>
          </p:cNvPr>
          <p:cNvSpPr/>
          <p:nvPr/>
        </p:nvSpPr>
        <p:spPr>
          <a:xfrm>
            <a:off x="5299476" y="535255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Forme libre : forme 60">
            <a:extLst>
              <a:ext uri="{FF2B5EF4-FFF2-40B4-BE49-F238E27FC236}">
                <a16:creationId xmlns:a16="http://schemas.microsoft.com/office/drawing/2014/main" id="{32C2529F-D845-DC91-EA52-99DB0397FF4D}"/>
              </a:ext>
            </a:extLst>
          </p:cNvPr>
          <p:cNvSpPr/>
          <p:nvPr/>
        </p:nvSpPr>
        <p:spPr>
          <a:xfrm>
            <a:off x="5444179" y="519057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orme libre : forme 61">
            <a:extLst>
              <a:ext uri="{FF2B5EF4-FFF2-40B4-BE49-F238E27FC236}">
                <a16:creationId xmlns:a16="http://schemas.microsoft.com/office/drawing/2014/main" id="{E2F61164-FDF6-E959-D25C-23D2A6DAB6AC}"/>
              </a:ext>
            </a:extLst>
          </p:cNvPr>
          <p:cNvSpPr/>
          <p:nvPr/>
        </p:nvSpPr>
        <p:spPr>
          <a:xfrm>
            <a:off x="5591042" y="5017796"/>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orme libre : forme 62">
            <a:extLst>
              <a:ext uri="{FF2B5EF4-FFF2-40B4-BE49-F238E27FC236}">
                <a16:creationId xmlns:a16="http://schemas.microsoft.com/office/drawing/2014/main" id="{5749A1E6-A484-13F1-4305-BCD2F88F520F}"/>
              </a:ext>
            </a:extLst>
          </p:cNvPr>
          <p:cNvSpPr/>
          <p:nvPr/>
        </p:nvSpPr>
        <p:spPr>
          <a:xfrm rot="3109810">
            <a:off x="5639719" y="5269307"/>
            <a:ext cx="796781" cy="90378"/>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937063"/>
              <a:gd name="connsiteY0" fmla="*/ 106290 h 106290"/>
              <a:gd name="connsiteX1" fmla="*/ 937063 w 937063"/>
              <a:gd name="connsiteY1" fmla="*/ 0 h 106290"/>
            </a:gdLst>
            <a:ahLst/>
            <a:cxnLst>
              <a:cxn ang="0">
                <a:pos x="connsiteX0" y="connsiteY0"/>
              </a:cxn>
              <a:cxn ang="0">
                <a:pos x="connsiteX1" y="connsiteY1"/>
              </a:cxn>
            </a:cxnLst>
            <a:rect l="l" t="t" r="r" b="b"/>
            <a:pathLst>
              <a:path w="937063" h="106290">
                <a:moveTo>
                  <a:pt x="0" y="106290"/>
                </a:moveTo>
                <a:lnTo>
                  <a:pt x="93706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D53FD12A-A5B9-FA2A-BED6-9EFEDACBD7B5}"/>
              </a:ext>
            </a:extLst>
          </p:cNvPr>
          <p:cNvSpPr/>
          <p:nvPr/>
        </p:nvSpPr>
        <p:spPr>
          <a:xfrm rot="3109810">
            <a:off x="5505713" y="542235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9B7DBE11-8841-520D-F301-2BBCA1AFD6B3}"/>
              </a:ext>
            </a:extLst>
          </p:cNvPr>
          <p:cNvSpPr/>
          <p:nvPr/>
        </p:nvSpPr>
        <p:spPr>
          <a:xfrm rot="3109810">
            <a:off x="5361010" y="5595135"/>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Forme libre : forme 65">
            <a:extLst>
              <a:ext uri="{FF2B5EF4-FFF2-40B4-BE49-F238E27FC236}">
                <a16:creationId xmlns:a16="http://schemas.microsoft.com/office/drawing/2014/main" id="{4074BE1B-3650-5C91-F324-286AE76B81E6}"/>
              </a:ext>
            </a:extLst>
          </p:cNvPr>
          <p:cNvSpPr/>
          <p:nvPr/>
        </p:nvSpPr>
        <p:spPr>
          <a:xfrm rot="3109810">
            <a:off x="5214148" y="5744158"/>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orme libre : forme 66">
            <a:extLst>
              <a:ext uri="{FF2B5EF4-FFF2-40B4-BE49-F238E27FC236}">
                <a16:creationId xmlns:a16="http://schemas.microsoft.com/office/drawing/2014/main" id="{B1BE00BF-0CCC-89A9-61C6-434677795CE1}"/>
              </a:ext>
            </a:extLst>
          </p:cNvPr>
          <p:cNvSpPr/>
          <p:nvPr/>
        </p:nvSpPr>
        <p:spPr>
          <a:xfrm rot="3109810">
            <a:off x="5071604" y="5908299"/>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D9E42126-7A48-F09A-B33A-14206DB69998}"/>
              </a:ext>
            </a:extLst>
          </p:cNvPr>
          <p:cNvSpPr/>
          <p:nvPr/>
        </p:nvSpPr>
        <p:spPr>
          <a:xfrm rot="3109810">
            <a:off x="4946338" y="6096197"/>
            <a:ext cx="771068" cy="99603"/>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Lst>
            <a:ahLst/>
            <a:cxnLst>
              <a:cxn ang="0">
                <a:pos x="connsiteX0" y="connsiteY0"/>
              </a:cxn>
              <a:cxn ang="0">
                <a:pos x="connsiteX1" y="connsiteY1"/>
              </a:cxn>
            </a:cxnLst>
            <a:rect l="l" t="t" r="r" b="b"/>
            <a:pathLst>
              <a:path w="906823" h="117139">
                <a:moveTo>
                  <a:pt x="0" y="117139"/>
                </a:moveTo>
                <a:lnTo>
                  <a:pt x="906823"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Forme libre : forme 68">
            <a:extLst>
              <a:ext uri="{FF2B5EF4-FFF2-40B4-BE49-F238E27FC236}">
                <a16:creationId xmlns:a16="http://schemas.microsoft.com/office/drawing/2014/main" id="{F3DE9146-6CB6-87CC-7E3F-E3B4F8653CEE}"/>
              </a:ext>
            </a:extLst>
          </p:cNvPr>
          <p:cNvSpPr/>
          <p:nvPr/>
        </p:nvSpPr>
        <p:spPr>
          <a:xfrm rot="3109810">
            <a:off x="4821712" y="6221179"/>
            <a:ext cx="631565" cy="82894"/>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Lst>
            <a:ahLst/>
            <a:cxnLst>
              <a:cxn ang="0">
                <a:pos x="connsiteX0" y="connsiteY0"/>
              </a:cxn>
              <a:cxn ang="0">
                <a:pos x="connsiteX1" y="connsiteY1"/>
              </a:cxn>
            </a:cxnLst>
            <a:rect l="l" t="t" r="r" b="b"/>
            <a:pathLst>
              <a:path w="742759" h="97488">
                <a:moveTo>
                  <a:pt x="0" y="97488"/>
                </a:moveTo>
                <a:lnTo>
                  <a:pt x="742759"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Forme libre : forme 69">
            <a:extLst>
              <a:ext uri="{FF2B5EF4-FFF2-40B4-BE49-F238E27FC236}">
                <a16:creationId xmlns:a16="http://schemas.microsoft.com/office/drawing/2014/main" id="{891CABFB-2139-49C6-5F05-91E6CB9E9F5C}"/>
              </a:ext>
            </a:extLst>
          </p:cNvPr>
          <p:cNvSpPr/>
          <p:nvPr/>
        </p:nvSpPr>
        <p:spPr>
          <a:xfrm rot="3109810">
            <a:off x="4684495" y="6337015"/>
            <a:ext cx="523723" cy="71515"/>
          </a:xfrm>
          <a:custGeom>
            <a:avLst/>
            <a:gdLst>
              <a:gd name="connsiteX0" fmla="*/ 0 w 243840"/>
              <a:gd name="connsiteY0" fmla="*/ 22860 h 22860"/>
              <a:gd name="connsiteX1" fmla="*/ 243840 w 243840"/>
              <a:gd name="connsiteY1" fmla="*/ 0 h 22860"/>
              <a:gd name="connsiteX0" fmla="*/ 0 w 304800"/>
              <a:gd name="connsiteY0" fmla="*/ 28575 h 28575"/>
              <a:gd name="connsiteX1" fmla="*/ 304800 w 304800"/>
              <a:gd name="connsiteY1" fmla="*/ 0 h 28575"/>
              <a:gd name="connsiteX0" fmla="*/ 0 w 320040"/>
              <a:gd name="connsiteY0" fmla="*/ 32385 h 32385"/>
              <a:gd name="connsiteX1" fmla="*/ 320040 w 320040"/>
              <a:gd name="connsiteY1" fmla="*/ 0 h 32385"/>
              <a:gd name="connsiteX0" fmla="*/ 0 w 774569"/>
              <a:gd name="connsiteY0" fmla="*/ 88636 h 88636"/>
              <a:gd name="connsiteX1" fmla="*/ 774569 w 774569"/>
              <a:gd name="connsiteY1" fmla="*/ 0 h 88636"/>
              <a:gd name="connsiteX0" fmla="*/ 0 w 567845"/>
              <a:gd name="connsiteY0" fmla="*/ 47595 h 47595"/>
              <a:gd name="connsiteX1" fmla="*/ 567845 w 567845"/>
              <a:gd name="connsiteY1" fmla="*/ 0 h 47595"/>
              <a:gd name="connsiteX0" fmla="*/ 0 w 543167"/>
              <a:gd name="connsiteY0" fmla="*/ 57301 h 57301"/>
              <a:gd name="connsiteX1" fmla="*/ 543167 w 543167"/>
              <a:gd name="connsiteY1" fmla="*/ 0 h 57301"/>
              <a:gd name="connsiteX0" fmla="*/ 0 w 583543"/>
              <a:gd name="connsiteY0" fmla="*/ 67564 h 67564"/>
              <a:gd name="connsiteX1" fmla="*/ 583543 w 583543"/>
              <a:gd name="connsiteY1" fmla="*/ 0 h 67564"/>
              <a:gd name="connsiteX0" fmla="*/ 0 w 906823"/>
              <a:gd name="connsiteY0" fmla="*/ 117139 h 117139"/>
              <a:gd name="connsiteX1" fmla="*/ 906823 w 906823"/>
              <a:gd name="connsiteY1" fmla="*/ 0 h 117139"/>
              <a:gd name="connsiteX0" fmla="*/ 0 w 742759"/>
              <a:gd name="connsiteY0" fmla="*/ 97488 h 97488"/>
              <a:gd name="connsiteX1" fmla="*/ 742759 w 742759"/>
              <a:gd name="connsiteY1" fmla="*/ 0 h 97488"/>
              <a:gd name="connsiteX0" fmla="*/ 0 w 615930"/>
              <a:gd name="connsiteY0" fmla="*/ 84106 h 84106"/>
              <a:gd name="connsiteX1" fmla="*/ 615930 w 615930"/>
              <a:gd name="connsiteY1" fmla="*/ 0 h 84106"/>
            </a:gdLst>
            <a:ahLst/>
            <a:cxnLst>
              <a:cxn ang="0">
                <a:pos x="connsiteX0" y="connsiteY0"/>
              </a:cxn>
              <a:cxn ang="0">
                <a:pos x="connsiteX1" y="connsiteY1"/>
              </a:cxn>
            </a:cxnLst>
            <a:rect l="l" t="t" r="r" b="b"/>
            <a:pathLst>
              <a:path w="615930" h="84106">
                <a:moveTo>
                  <a:pt x="0" y="84106"/>
                </a:moveTo>
                <a:lnTo>
                  <a:pt x="61593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D4FB00F4-0A71-DECD-4B7E-222727AE1C9F}"/>
              </a:ext>
            </a:extLst>
          </p:cNvPr>
          <p:cNvSpPr/>
          <p:nvPr/>
        </p:nvSpPr>
        <p:spPr>
          <a:xfrm>
            <a:off x="6181735" y="5610648"/>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AEEEF96D-7E93-D2B0-A9EC-0173EA4A4581}"/>
              </a:ext>
            </a:extLst>
          </p:cNvPr>
          <p:cNvSpPr/>
          <p:nvPr/>
        </p:nvSpPr>
        <p:spPr>
          <a:xfrm>
            <a:off x="6026232" y="577263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orme libre : forme 72">
            <a:extLst>
              <a:ext uri="{FF2B5EF4-FFF2-40B4-BE49-F238E27FC236}">
                <a16:creationId xmlns:a16="http://schemas.microsoft.com/office/drawing/2014/main" id="{9484D3E9-CDAD-4D42-E5A5-9DE93B1C6134}"/>
              </a:ext>
            </a:extLst>
          </p:cNvPr>
          <p:cNvSpPr/>
          <p:nvPr/>
        </p:nvSpPr>
        <p:spPr>
          <a:xfrm>
            <a:off x="5883689" y="5928132"/>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2DBF92BA-6124-2C2C-E601-E7D5C3BBEB6A}"/>
              </a:ext>
            </a:extLst>
          </p:cNvPr>
          <p:cNvSpPr/>
          <p:nvPr/>
        </p:nvSpPr>
        <p:spPr>
          <a:xfrm>
            <a:off x="5734666" y="6073915"/>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F1708BE7-58D2-BEA3-DA5E-96694BB87739}"/>
              </a:ext>
            </a:extLst>
          </p:cNvPr>
          <p:cNvSpPr/>
          <p:nvPr/>
        </p:nvSpPr>
        <p:spPr>
          <a:xfrm>
            <a:off x="5582403" y="6235897"/>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F87A6050-B7E7-BA85-CC5A-8C9983AE1682}"/>
              </a:ext>
            </a:extLst>
          </p:cNvPr>
          <p:cNvSpPr/>
          <p:nvPr/>
        </p:nvSpPr>
        <p:spPr>
          <a:xfrm rot="1097385">
            <a:off x="5378307" y="6384920"/>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52C3276A-A25A-B997-CE64-8C2B845C8B74}"/>
              </a:ext>
            </a:extLst>
          </p:cNvPr>
          <p:cNvSpPr/>
          <p:nvPr/>
        </p:nvSpPr>
        <p:spPr>
          <a:xfrm rot="1097385">
            <a:off x="5174210" y="6472389"/>
            <a:ext cx="170620" cy="172780"/>
          </a:xfrm>
          <a:custGeom>
            <a:avLst/>
            <a:gdLst>
              <a:gd name="connsiteX0" fmla="*/ 0 w 314960"/>
              <a:gd name="connsiteY0" fmla="*/ 304800 h 304800"/>
              <a:gd name="connsiteX1" fmla="*/ 314960 w 314960"/>
              <a:gd name="connsiteY1" fmla="*/ 0 h 304800"/>
              <a:gd name="connsiteX0" fmla="*/ 0 w 243840"/>
              <a:gd name="connsiteY0" fmla="*/ 233680 h 233680"/>
              <a:gd name="connsiteX1" fmla="*/ 243840 w 243840"/>
              <a:gd name="connsiteY1" fmla="*/ 0 h 233680"/>
              <a:gd name="connsiteX0" fmla="*/ 0 w 200660"/>
              <a:gd name="connsiteY0" fmla="*/ 203200 h 203200"/>
              <a:gd name="connsiteX1" fmla="*/ 200660 w 200660"/>
              <a:gd name="connsiteY1" fmla="*/ 0 h 203200"/>
            </a:gdLst>
            <a:ahLst/>
            <a:cxnLst>
              <a:cxn ang="0">
                <a:pos x="connsiteX0" y="connsiteY0"/>
              </a:cxn>
              <a:cxn ang="0">
                <a:pos x="connsiteX1" y="connsiteY1"/>
              </a:cxn>
            </a:cxnLst>
            <a:rect l="l" t="t" r="r" b="b"/>
            <a:pathLst>
              <a:path w="200660" h="203200">
                <a:moveTo>
                  <a:pt x="0" y="203200"/>
                </a:moveTo>
                <a:lnTo>
                  <a:pt x="200660" y="0"/>
                </a:lnTo>
              </a:path>
            </a:pathLst>
          </a:custGeom>
          <a:noFill/>
          <a:ln w="38100">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Forme libre : forme 77">
            <a:extLst>
              <a:ext uri="{FF2B5EF4-FFF2-40B4-BE49-F238E27FC236}">
                <a16:creationId xmlns:a16="http://schemas.microsoft.com/office/drawing/2014/main" id="{47871977-757B-EF71-E56A-074DEEDE9EAB}"/>
              </a:ext>
            </a:extLst>
          </p:cNvPr>
          <p:cNvSpPr/>
          <p:nvPr/>
        </p:nvSpPr>
        <p:spPr>
          <a:xfrm>
            <a:off x="4554361" y="6518824"/>
            <a:ext cx="600411" cy="172780"/>
          </a:xfrm>
          <a:custGeom>
            <a:avLst/>
            <a:gdLst>
              <a:gd name="connsiteX0" fmla="*/ 0 w 706120"/>
              <a:gd name="connsiteY0" fmla="*/ 0 h 203200"/>
              <a:gd name="connsiteX1" fmla="*/ 482600 w 706120"/>
              <a:gd name="connsiteY1" fmla="*/ 203200 h 203200"/>
              <a:gd name="connsiteX2" fmla="*/ 706120 w 706120"/>
              <a:gd name="connsiteY2" fmla="*/ 101600 h 203200"/>
              <a:gd name="connsiteX0" fmla="*/ 0 w 706120"/>
              <a:gd name="connsiteY0" fmla="*/ 0 h 228600"/>
              <a:gd name="connsiteX1" fmla="*/ 431800 w 706120"/>
              <a:gd name="connsiteY1" fmla="*/ 228600 h 228600"/>
              <a:gd name="connsiteX2" fmla="*/ 706120 w 706120"/>
              <a:gd name="connsiteY2" fmla="*/ 101600 h 228600"/>
              <a:gd name="connsiteX0" fmla="*/ 0 w 706120"/>
              <a:gd name="connsiteY0" fmla="*/ 0 h 203200"/>
              <a:gd name="connsiteX1" fmla="*/ 416560 w 706120"/>
              <a:gd name="connsiteY1" fmla="*/ 203200 h 203200"/>
              <a:gd name="connsiteX2" fmla="*/ 706120 w 706120"/>
              <a:gd name="connsiteY2" fmla="*/ 101600 h 203200"/>
            </a:gdLst>
            <a:ahLst/>
            <a:cxnLst>
              <a:cxn ang="0">
                <a:pos x="connsiteX0" y="connsiteY0"/>
              </a:cxn>
              <a:cxn ang="0">
                <a:pos x="connsiteX1" y="connsiteY1"/>
              </a:cxn>
              <a:cxn ang="0">
                <a:pos x="connsiteX2" y="connsiteY2"/>
              </a:cxn>
            </a:cxnLst>
            <a:rect l="l" t="t" r="r" b="b"/>
            <a:pathLst>
              <a:path w="706120" h="203200">
                <a:moveTo>
                  <a:pt x="0" y="0"/>
                </a:moveTo>
                <a:lnTo>
                  <a:pt x="416560" y="203200"/>
                </a:lnTo>
                <a:lnTo>
                  <a:pt x="706120" y="101600"/>
                </a:lnTo>
              </a:path>
            </a:pathLst>
          </a:custGeom>
          <a:noFill/>
          <a:ln w="381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7529833F-DE7D-9B48-65DC-E2583A5254DC}"/>
              </a:ext>
            </a:extLst>
          </p:cNvPr>
          <p:cNvSpPr/>
          <p:nvPr/>
        </p:nvSpPr>
        <p:spPr>
          <a:xfrm>
            <a:off x="2374846" y="4476292"/>
            <a:ext cx="360000" cy="360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61D14A93-23E0-338F-D92B-32951924C315}"/>
              </a:ext>
            </a:extLst>
          </p:cNvPr>
          <p:cNvCxnSpPr>
            <a:cxnSpLocks/>
            <a:endCxn id="6" idx="1"/>
          </p:cNvCxnSpPr>
          <p:nvPr/>
        </p:nvCxnSpPr>
        <p:spPr>
          <a:xfrm flipV="1">
            <a:off x="2691455" y="1676843"/>
            <a:ext cx="3919819" cy="2852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6FF6E8C0-B1DA-6517-A6AF-32ACFA586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1274" y="191358"/>
            <a:ext cx="4046400" cy="2970970"/>
          </a:xfrm>
          <a:prstGeom prst="rect">
            <a:avLst/>
          </a:prstGeom>
          <a:ln>
            <a:solidFill>
              <a:schemeClr val="tx1"/>
            </a:solidFill>
          </a:ln>
        </p:spPr>
      </p:pic>
      <p:sp>
        <p:nvSpPr>
          <p:cNvPr id="7" name="Forme libre : forme 6">
            <a:extLst>
              <a:ext uri="{FF2B5EF4-FFF2-40B4-BE49-F238E27FC236}">
                <a16:creationId xmlns:a16="http://schemas.microsoft.com/office/drawing/2014/main" id="{36D56298-B6D3-2B97-30B0-4D7BB2E1B622}"/>
              </a:ext>
            </a:extLst>
          </p:cNvPr>
          <p:cNvSpPr/>
          <p:nvPr/>
        </p:nvSpPr>
        <p:spPr>
          <a:xfrm>
            <a:off x="6694170" y="1352550"/>
            <a:ext cx="1606550" cy="1219200"/>
          </a:xfrm>
          <a:custGeom>
            <a:avLst/>
            <a:gdLst>
              <a:gd name="connsiteX0" fmla="*/ 0 w 1606550"/>
              <a:gd name="connsiteY0" fmla="*/ 120650 h 1219200"/>
              <a:gd name="connsiteX1" fmla="*/ 774700 w 1606550"/>
              <a:gd name="connsiteY1" fmla="*/ 31750 h 1219200"/>
              <a:gd name="connsiteX2" fmla="*/ 1092200 w 1606550"/>
              <a:gd name="connsiteY2" fmla="*/ 0 h 1219200"/>
              <a:gd name="connsiteX3" fmla="*/ 1282700 w 1606550"/>
              <a:gd name="connsiteY3" fmla="*/ 57150 h 1219200"/>
              <a:gd name="connsiteX4" fmla="*/ 1587500 w 1606550"/>
              <a:gd name="connsiteY4" fmla="*/ 412750 h 1219200"/>
              <a:gd name="connsiteX5" fmla="*/ 1606550 w 1606550"/>
              <a:gd name="connsiteY5" fmla="*/ 596900 h 1219200"/>
              <a:gd name="connsiteX6" fmla="*/ 1009650 w 1606550"/>
              <a:gd name="connsiteY6"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550" h="1219200">
                <a:moveTo>
                  <a:pt x="0" y="120650"/>
                </a:moveTo>
                <a:lnTo>
                  <a:pt x="774700" y="31750"/>
                </a:lnTo>
                <a:lnTo>
                  <a:pt x="1092200" y="0"/>
                </a:lnTo>
                <a:lnTo>
                  <a:pt x="1282700" y="57150"/>
                </a:lnTo>
                <a:lnTo>
                  <a:pt x="1587500" y="412750"/>
                </a:lnTo>
                <a:lnTo>
                  <a:pt x="1606550" y="596900"/>
                </a:lnTo>
                <a:lnTo>
                  <a:pt x="1009650" y="121920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247832B1-D40A-2915-BC23-2090D444EB9F}"/>
              </a:ext>
            </a:extLst>
          </p:cNvPr>
          <p:cNvSpPr/>
          <p:nvPr/>
        </p:nvSpPr>
        <p:spPr>
          <a:xfrm>
            <a:off x="8230870" y="717550"/>
            <a:ext cx="939800" cy="1016000"/>
          </a:xfrm>
          <a:custGeom>
            <a:avLst/>
            <a:gdLst>
              <a:gd name="connsiteX0" fmla="*/ 0 w 685800"/>
              <a:gd name="connsiteY0" fmla="*/ 742950 h 742950"/>
              <a:gd name="connsiteX1" fmla="*/ 215900 w 685800"/>
              <a:gd name="connsiteY1" fmla="*/ 552450 h 742950"/>
              <a:gd name="connsiteX2" fmla="*/ 685800 w 685800"/>
              <a:gd name="connsiteY2" fmla="*/ 0 h 742950"/>
              <a:gd name="connsiteX0" fmla="*/ 0 w 939800"/>
              <a:gd name="connsiteY0" fmla="*/ 1016000 h 1016000"/>
              <a:gd name="connsiteX1" fmla="*/ 469900 w 939800"/>
              <a:gd name="connsiteY1" fmla="*/ 552450 h 1016000"/>
              <a:gd name="connsiteX2" fmla="*/ 939800 w 939800"/>
              <a:gd name="connsiteY2" fmla="*/ 0 h 1016000"/>
            </a:gdLst>
            <a:ahLst/>
            <a:cxnLst>
              <a:cxn ang="0">
                <a:pos x="connsiteX0" y="connsiteY0"/>
              </a:cxn>
              <a:cxn ang="0">
                <a:pos x="connsiteX1" y="connsiteY1"/>
              </a:cxn>
              <a:cxn ang="0">
                <a:pos x="connsiteX2" y="connsiteY2"/>
              </a:cxn>
            </a:cxnLst>
            <a:rect l="l" t="t" r="r" b="b"/>
            <a:pathLst>
              <a:path w="939800" h="1016000">
                <a:moveTo>
                  <a:pt x="0" y="1016000"/>
                </a:moveTo>
                <a:lnTo>
                  <a:pt x="469900" y="552450"/>
                </a:lnTo>
                <a:lnTo>
                  <a:pt x="93980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6B98BC82-A890-7FBD-7DB5-D99C08A6560E}"/>
              </a:ext>
            </a:extLst>
          </p:cNvPr>
          <p:cNvSpPr/>
          <p:nvPr/>
        </p:nvSpPr>
        <p:spPr>
          <a:xfrm>
            <a:off x="8611870" y="548640"/>
            <a:ext cx="2039620" cy="1057910"/>
          </a:xfrm>
          <a:custGeom>
            <a:avLst/>
            <a:gdLst>
              <a:gd name="connsiteX0" fmla="*/ 0 w 1403350"/>
              <a:gd name="connsiteY0" fmla="*/ 977900 h 977900"/>
              <a:gd name="connsiteX1" fmla="*/ 88900 w 1403350"/>
              <a:gd name="connsiteY1" fmla="*/ 952500 h 977900"/>
              <a:gd name="connsiteX2" fmla="*/ 622300 w 1403350"/>
              <a:gd name="connsiteY2" fmla="*/ 196850 h 977900"/>
              <a:gd name="connsiteX3" fmla="*/ 1403350 w 1403350"/>
              <a:gd name="connsiteY3" fmla="*/ 0 h 977900"/>
              <a:gd name="connsiteX0" fmla="*/ 0 w 1771650"/>
              <a:gd name="connsiteY0" fmla="*/ 730250 h 952500"/>
              <a:gd name="connsiteX1" fmla="*/ 457200 w 1771650"/>
              <a:gd name="connsiteY1" fmla="*/ 952500 h 952500"/>
              <a:gd name="connsiteX2" fmla="*/ 990600 w 1771650"/>
              <a:gd name="connsiteY2" fmla="*/ 196850 h 952500"/>
              <a:gd name="connsiteX3" fmla="*/ 1771650 w 1771650"/>
              <a:gd name="connsiteY3" fmla="*/ 0 h 952500"/>
              <a:gd name="connsiteX0" fmla="*/ 0 w 1771650"/>
              <a:gd name="connsiteY0" fmla="*/ 730250 h 996950"/>
              <a:gd name="connsiteX1" fmla="*/ 425450 w 1771650"/>
              <a:gd name="connsiteY1" fmla="*/ 996950 h 996950"/>
              <a:gd name="connsiteX2" fmla="*/ 990600 w 1771650"/>
              <a:gd name="connsiteY2" fmla="*/ 196850 h 996950"/>
              <a:gd name="connsiteX3" fmla="*/ 1771650 w 1771650"/>
              <a:gd name="connsiteY3" fmla="*/ 0 h 996950"/>
              <a:gd name="connsiteX0" fmla="*/ 0 w 1720850"/>
              <a:gd name="connsiteY0" fmla="*/ 781050 h 996950"/>
              <a:gd name="connsiteX1" fmla="*/ 374650 w 1720850"/>
              <a:gd name="connsiteY1" fmla="*/ 996950 h 996950"/>
              <a:gd name="connsiteX2" fmla="*/ 939800 w 1720850"/>
              <a:gd name="connsiteY2" fmla="*/ 196850 h 996950"/>
              <a:gd name="connsiteX3" fmla="*/ 1720850 w 1720850"/>
              <a:gd name="connsiteY3" fmla="*/ 0 h 996950"/>
              <a:gd name="connsiteX0" fmla="*/ 0 w 1752600"/>
              <a:gd name="connsiteY0" fmla="*/ 742950 h 996950"/>
              <a:gd name="connsiteX1" fmla="*/ 406400 w 1752600"/>
              <a:gd name="connsiteY1" fmla="*/ 996950 h 996950"/>
              <a:gd name="connsiteX2" fmla="*/ 971550 w 1752600"/>
              <a:gd name="connsiteY2" fmla="*/ 196850 h 996950"/>
              <a:gd name="connsiteX3" fmla="*/ 1752600 w 1752600"/>
              <a:gd name="connsiteY3" fmla="*/ 0 h 996950"/>
              <a:gd name="connsiteX0" fmla="*/ 0 w 1765300"/>
              <a:gd name="connsiteY0" fmla="*/ 755650 h 996950"/>
              <a:gd name="connsiteX1" fmla="*/ 41910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84250 w 1765300"/>
              <a:gd name="connsiteY2" fmla="*/ 196850 h 996950"/>
              <a:gd name="connsiteX3" fmla="*/ 1765300 w 1765300"/>
              <a:gd name="connsiteY3" fmla="*/ 0 h 996950"/>
              <a:gd name="connsiteX0" fmla="*/ 0 w 1765300"/>
              <a:gd name="connsiteY0" fmla="*/ 755650 h 996950"/>
              <a:gd name="connsiteX1" fmla="*/ 387350 w 1765300"/>
              <a:gd name="connsiteY1" fmla="*/ 996950 h 996950"/>
              <a:gd name="connsiteX2" fmla="*/ 965200 w 1765300"/>
              <a:gd name="connsiteY2" fmla="*/ 203200 h 996950"/>
              <a:gd name="connsiteX3" fmla="*/ 1765300 w 1765300"/>
              <a:gd name="connsiteY3" fmla="*/ 0 h 996950"/>
              <a:gd name="connsiteX0" fmla="*/ 0 w 2092960"/>
              <a:gd name="connsiteY0" fmla="*/ 824230 h 1065530"/>
              <a:gd name="connsiteX1" fmla="*/ 387350 w 2092960"/>
              <a:gd name="connsiteY1" fmla="*/ 1065530 h 1065530"/>
              <a:gd name="connsiteX2" fmla="*/ 965200 w 2092960"/>
              <a:gd name="connsiteY2" fmla="*/ 271780 h 1065530"/>
              <a:gd name="connsiteX3" fmla="*/ 2092960 w 2092960"/>
              <a:gd name="connsiteY3" fmla="*/ 0 h 1065530"/>
              <a:gd name="connsiteX0" fmla="*/ 0 w 2039620"/>
              <a:gd name="connsiteY0" fmla="*/ 816610 h 1057910"/>
              <a:gd name="connsiteX1" fmla="*/ 387350 w 2039620"/>
              <a:gd name="connsiteY1" fmla="*/ 1057910 h 1057910"/>
              <a:gd name="connsiteX2" fmla="*/ 965200 w 2039620"/>
              <a:gd name="connsiteY2" fmla="*/ 264160 h 1057910"/>
              <a:gd name="connsiteX3" fmla="*/ 2039620 w 2039620"/>
              <a:gd name="connsiteY3" fmla="*/ 0 h 1057910"/>
            </a:gdLst>
            <a:ahLst/>
            <a:cxnLst>
              <a:cxn ang="0">
                <a:pos x="connsiteX0" y="connsiteY0"/>
              </a:cxn>
              <a:cxn ang="0">
                <a:pos x="connsiteX1" y="connsiteY1"/>
              </a:cxn>
              <a:cxn ang="0">
                <a:pos x="connsiteX2" y="connsiteY2"/>
              </a:cxn>
              <a:cxn ang="0">
                <a:pos x="connsiteX3" y="connsiteY3"/>
              </a:cxn>
            </a:cxnLst>
            <a:rect l="l" t="t" r="r" b="b"/>
            <a:pathLst>
              <a:path w="2039620" h="1057910">
                <a:moveTo>
                  <a:pt x="0" y="816610"/>
                </a:moveTo>
                <a:lnTo>
                  <a:pt x="387350" y="1057910"/>
                </a:lnTo>
                <a:lnTo>
                  <a:pt x="965200" y="264160"/>
                </a:lnTo>
                <a:lnTo>
                  <a:pt x="2039620" y="0"/>
                </a:lnTo>
              </a:path>
            </a:pathLst>
          </a:cu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5C41818-FF50-3FF9-5BA3-CD84C55B86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8760119">
            <a:off x="9055119" y="2045284"/>
            <a:ext cx="89254" cy="242144"/>
          </a:xfrm>
          <a:prstGeom prst="rect">
            <a:avLst/>
          </a:prstGeom>
        </p:spPr>
      </p:pic>
      <p:pic>
        <p:nvPicPr>
          <p:cNvPr id="13" name="Image 12">
            <a:extLst>
              <a:ext uri="{FF2B5EF4-FFF2-40B4-BE49-F238E27FC236}">
                <a16:creationId xmlns:a16="http://schemas.microsoft.com/office/drawing/2014/main" id="{866E5DE7-1252-A116-CC6A-CE4013BF0D8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2632518">
            <a:off x="8385988" y="2066715"/>
            <a:ext cx="89254" cy="242144"/>
          </a:xfrm>
          <a:prstGeom prst="rect">
            <a:avLst/>
          </a:prstGeom>
        </p:spPr>
      </p:pic>
      <p:pic>
        <p:nvPicPr>
          <p:cNvPr id="15" name="Image 14">
            <a:extLst>
              <a:ext uri="{FF2B5EF4-FFF2-40B4-BE49-F238E27FC236}">
                <a16:creationId xmlns:a16="http://schemas.microsoft.com/office/drawing/2014/main" id="{A62ED4DF-8FA5-6359-8BAC-D6A29F3AF0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8074512">
            <a:off x="8176438" y="1340433"/>
            <a:ext cx="89254" cy="242144"/>
          </a:xfrm>
          <a:prstGeom prst="rect">
            <a:avLst/>
          </a:prstGeom>
        </p:spPr>
      </p:pic>
      <p:pic>
        <p:nvPicPr>
          <p:cNvPr id="16" name="Image 15">
            <a:extLst>
              <a:ext uri="{FF2B5EF4-FFF2-40B4-BE49-F238E27FC236}">
                <a16:creationId xmlns:a16="http://schemas.microsoft.com/office/drawing/2014/main" id="{3E1B9202-A8DA-04E7-39DC-8102632FA2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2153" r="30987"/>
          <a:stretch/>
        </p:blipFill>
        <p:spPr>
          <a:xfrm rot="12886492">
            <a:off x="8869381" y="1207081"/>
            <a:ext cx="89254" cy="242144"/>
          </a:xfrm>
          <a:prstGeom prst="rect">
            <a:avLst/>
          </a:prstGeom>
        </p:spPr>
      </p:pic>
      <p:sp>
        <p:nvSpPr>
          <p:cNvPr id="17" name="ZoneTexte 16">
            <a:extLst>
              <a:ext uri="{FF2B5EF4-FFF2-40B4-BE49-F238E27FC236}">
                <a16:creationId xmlns:a16="http://schemas.microsoft.com/office/drawing/2014/main" id="{55106B6F-FC51-15F8-2922-B6054EF33D25}"/>
              </a:ext>
            </a:extLst>
          </p:cNvPr>
          <p:cNvSpPr txBox="1"/>
          <p:nvPr/>
        </p:nvSpPr>
        <p:spPr>
          <a:xfrm>
            <a:off x="6570837" y="3457464"/>
            <a:ext cx="4122563" cy="2123658"/>
          </a:xfrm>
          <a:prstGeom prst="rect">
            <a:avLst/>
          </a:prstGeom>
          <a:noFill/>
        </p:spPr>
        <p:txBody>
          <a:bodyPr wrap="square" rtlCol="0">
            <a:spAutoFit/>
          </a:bodyPr>
          <a:lstStyle/>
          <a:p>
            <a:pPr algn="just"/>
            <a:r>
              <a:rPr lang="fr-FR" sz="1200" dirty="0">
                <a:latin typeface="Century Gothic" panose="020B0502020202020204" pitchFamily="34" charset="0"/>
              </a:rPr>
              <a:t>Modification de la géométrie du carrefour à feux entre Rue Paul </a:t>
            </a:r>
            <a:r>
              <a:rPr lang="fr-FR" sz="1200" dirty="0" err="1">
                <a:latin typeface="Century Gothic" panose="020B0502020202020204" pitchFamily="34" charset="0"/>
              </a:rPr>
              <a:t>Dethomas</a:t>
            </a:r>
            <a:r>
              <a:rPr lang="fr-FR" sz="1200" dirty="0">
                <a:latin typeface="Century Gothic" panose="020B0502020202020204" pitchFamily="34" charset="0"/>
              </a:rPr>
              <a:t> / Avenue Montaigne / Rue Henri Dunant :</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Redressement des itinéraires cycliste pour rendre le carrefour plus compact et ainsi augmenter la capacité d’écoulement.</a:t>
            </a:r>
          </a:p>
          <a:p>
            <a:pPr algn="just"/>
            <a:endParaRPr lang="fr-FR" sz="1200" dirty="0">
              <a:latin typeface="Century Gothic" panose="020B0502020202020204" pitchFamily="34" charset="0"/>
            </a:endParaRPr>
          </a:p>
          <a:p>
            <a:pPr algn="just"/>
            <a:r>
              <a:rPr lang="fr-FR" sz="1200" dirty="0">
                <a:latin typeface="Century Gothic" panose="020B0502020202020204" pitchFamily="34" charset="0"/>
              </a:rPr>
              <a:t>- Ajout de la voie REV par la Rue Henri Dunant rejoignant la piste Lacanau-Bordeaux à l’Ouest du Carrefour.</a:t>
            </a:r>
          </a:p>
        </p:txBody>
      </p:sp>
      <p:sp>
        <p:nvSpPr>
          <p:cNvPr id="4" name="Forme libre : forme 3">
            <a:extLst>
              <a:ext uri="{FF2B5EF4-FFF2-40B4-BE49-F238E27FC236}">
                <a16:creationId xmlns:a16="http://schemas.microsoft.com/office/drawing/2014/main" id="{0B99068D-604F-BBB8-1365-10E330893B53}"/>
              </a:ext>
            </a:extLst>
          </p:cNvPr>
          <p:cNvSpPr/>
          <p:nvPr/>
        </p:nvSpPr>
        <p:spPr>
          <a:xfrm>
            <a:off x="3716499" y="3814181"/>
            <a:ext cx="1465101" cy="119646"/>
          </a:xfrm>
          <a:custGeom>
            <a:avLst/>
            <a:gdLst>
              <a:gd name="connsiteX0" fmla="*/ 1616 w 1497041"/>
              <a:gd name="connsiteY0" fmla="*/ 30482 h 149545"/>
              <a:gd name="connsiteX1" fmla="*/ 115916 w 1497041"/>
              <a:gd name="connsiteY1" fmla="*/ 1907 h 149545"/>
              <a:gd name="connsiteX2" fmla="*/ 739804 w 1497041"/>
              <a:gd name="connsiteY2" fmla="*/ 78107 h 149545"/>
              <a:gd name="connsiteX3" fmla="*/ 1497041 w 1497041"/>
              <a:gd name="connsiteY3" fmla="*/ 149545 h 149545"/>
              <a:gd name="connsiteX0" fmla="*/ 224 w 1571849"/>
              <a:gd name="connsiteY0" fmla="*/ 52676 h 147926"/>
              <a:gd name="connsiteX1" fmla="*/ 190724 w 1571849"/>
              <a:gd name="connsiteY1" fmla="*/ 288 h 147926"/>
              <a:gd name="connsiteX2" fmla="*/ 814612 w 1571849"/>
              <a:gd name="connsiteY2" fmla="*/ 76488 h 147926"/>
              <a:gd name="connsiteX3" fmla="*/ 1571849 w 1571849"/>
              <a:gd name="connsiteY3" fmla="*/ 147926 h 147926"/>
              <a:gd name="connsiteX0" fmla="*/ 41078 w 1431728"/>
              <a:gd name="connsiteY0" fmla="*/ 3185 h 222260"/>
              <a:gd name="connsiteX1" fmla="*/ 50603 w 1431728"/>
              <a:gd name="connsiteY1" fmla="*/ 74622 h 222260"/>
              <a:gd name="connsiteX2" fmla="*/ 674491 w 1431728"/>
              <a:gd name="connsiteY2" fmla="*/ 150822 h 222260"/>
              <a:gd name="connsiteX3" fmla="*/ 1431728 w 1431728"/>
              <a:gd name="connsiteY3" fmla="*/ 222260 h 222260"/>
              <a:gd name="connsiteX0" fmla="*/ 351 w 1543401"/>
              <a:gd name="connsiteY0" fmla="*/ 76200 h 147638"/>
              <a:gd name="connsiteX1" fmla="*/ 162276 w 1543401"/>
              <a:gd name="connsiteY1" fmla="*/ 0 h 147638"/>
              <a:gd name="connsiteX2" fmla="*/ 786164 w 1543401"/>
              <a:gd name="connsiteY2" fmla="*/ 76200 h 147638"/>
              <a:gd name="connsiteX3" fmla="*/ 1543401 w 1543401"/>
              <a:gd name="connsiteY3" fmla="*/ 147638 h 147638"/>
              <a:gd name="connsiteX0" fmla="*/ 2417 w 1489483"/>
              <a:gd name="connsiteY0" fmla="*/ 66905 h 147673"/>
              <a:gd name="connsiteX1" fmla="*/ 108358 w 1489483"/>
              <a:gd name="connsiteY1" fmla="*/ 35 h 147673"/>
              <a:gd name="connsiteX2" fmla="*/ 732246 w 1489483"/>
              <a:gd name="connsiteY2" fmla="*/ 76235 h 147673"/>
              <a:gd name="connsiteX3" fmla="*/ 1489483 w 1489483"/>
              <a:gd name="connsiteY3" fmla="*/ 147673 h 147673"/>
              <a:gd name="connsiteX0" fmla="*/ 0 w 1381125"/>
              <a:gd name="connsiteY0" fmla="*/ 0 h 147638"/>
              <a:gd name="connsiteX1" fmla="*/ 623888 w 1381125"/>
              <a:gd name="connsiteY1" fmla="*/ 76200 h 147638"/>
              <a:gd name="connsiteX2" fmla="*/ 1381125 w 1381125"/>
              <a:gd name="connsiteY2" fmla="*/ 147638 h 147638"/>
              <a:gd name="connsiteX0" fmla="*/ 0 w 1465101"/>
              <a:gd name="connsiteY0" fmla="*/ 0 h 119646"/>
              <a:gd name="connsiteX1" fmla="*/ 707864 w 1465101"/>
              <a:gd name="connsiteY1" fmla="*/ 48208 h 119646"/>
              <a:gd name="connsiteX2" fmla="*/ 1465101 w 1465101"/>
              <a:gd name="connsiteY2" fmla="*/ 119646 h 119646"/>
            </a:gdLst>
            <a:ahLst/>
            <a:cxnLst>
              <a:cxn ang="0">
                <a:pos x="connsiteX0" y="connsiteY0"/>
              </a:cxn>
              <a:cxn ang="0">
                <a:pos x="connsiteX1" y="connsiteY1"/>
              </a:cxn>
              <a:cxn ang="0">
                <a:pos x="connsiteX2" y="connsiteY2"/>
              </a:cxn>
            </a:cxnLst>
            <a:rect l="l" t="t" r="r" b="b"/>
            <a:pathLst>
              <a:path w="1465101" h="119646">
                <a:moveTo>
                  <a:pt x="0" y="0"/>
                </a:moveTo>
                <a:cubicBezTo>
                  <a:pt x="121638" y="1555"/>
                  <a:pt x="477677" y="23602"/>
                  <a:pt x="707864" y="48208"/>
                </a:cubicBezTo>
                <a:cubicBezTo>
                  <a:pt x="938051" y="72814"/>
                  <a:pt x="1201576" y="96230"/>
                  <a:pt x="1465101" y="119646"/>
                </a:cubicBezTo>
              </a:path>
            </a:pathLst>
          </a:custGeom>
          <a:noFill/>
          <a:ln w="381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8">
            <a:extLst>
              <a:ext uri="{FF2B5EF4-FFF2-40B4-BE49-F238E27FC236}">
                <a16:creationId xmlns:a16="http://schemas.microsoft.com/office/drawing/2014/main" id="{22DE4481-06B8-99C6-A7A0-6AB1056DF3E0}"/>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4.3 Scénario 4</a:t>
            </a:r>
          </a:p>
        </p:txBody>
      </p:sp>
    </p:spTree>
    <p:extLst>
      <p:ext uri="{BB962C8B-B14F-4D97-AF65-F5344CB8AC3E}">
        <p14:creationId xmlns:p14="http://schemas.microsoft.com/office/powerpoint/2010/main" val="2974862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AD4DC7B-CDFC-9474-F9D9-F7B198C4BE94}"/>
              </a:ext>
            </a:extLst>
          </p:cNvPr>
          <p:cNvPicPr>
            <a:picLocks noChangeAspect="1"/>
          </p:cNvPicPr>
          <p:nvPr/>
        </p:nvPicPr>
        <p:blipFill rotWithShape="1">
          <a:blip r:embed="rId3"/>
          <a:srcRect l="10733" t="4022" r="734" b="1720"/>
          <a:stretch/>
        </p:blipFill>
        <p:spPr>
          <a:xfrm>
            <a:off x="5366377" y="25127"/>
            <a:ext cx="5057827" cy="4705899"/>
          </a:xfrm>
          <a:prstGeom prst="rect">
            <a:avLst/>
          </a:prstGeom>
          <a:ln>
            <a:solidFill>
              <a:schemeClr val="tx1"/>
            </a:solidFill>
          </a:ln>
        </p:spPr>
      </p:pic>
      <p:pic>
        <p:nvPicPr>
          <p:cNvPr id="15" name="Image 14">
            <a:extLst>
              <a:ext uri="{FF2B5EF4-FFF2-40B4-BE49-F238E27FC236}">
                <a16:creationId xmlns:a16="http://schemas.microsoft.com/office/drawing/2014/main" id="{91B81584-C389-51C2-59DB-0A12BCAEA78E}"/>
              </a:ext>
            </a:extLst>
          </p:cNvPr>
          <p:cNvPicPr>
            <a:picLocks noChangeAspect="1"/>
          </p:cNvPicPr>
          <p:nvPr/>
        </p:nvPicPr>
        <p:blipFill rotWithShape="1">
          <a:blip r:embed="rId4"/>
          <a:srcRect l="4174" r="9298"/>
          <a:stretch/>
        </p:blipFill>
        <p:spPr>
          <a:xfrm>
            <a:off x="0" y="1274436"/>
            <a:ext cx="5310000" cy="5012391"/>
          </a:xfrm>
          <a:prstGeom prst="rect">
            <a:avLst/>
          </a:prstGeom>
          <a:ln>
            <a:solidFill>
              <a:schemeClr val="tx1"/>
            </a:solidFill>
          </a:ln>
        </p:spPr>
      </p:pic>
      <p:sp>
        <p:nvSpPr>
          <p:cNvPr id="2" name="Rectangle 1">
            <a:extLst>
              <a:ext uri="{FF2B5EF4-FFF2-40B4-BE49-F238E27FC236}">
                <a16:creationId xmlns:a16="http://schemas.microsoft.com/office/drawing/2014/main" id="{7EA9DB26-4FEB-4231-31F0-30038A8ACF7B}"/>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HPM</a:t>
            </a:r>
          </a:p>
          <a:p>
            <a:pPr algn="ctr">
              <a:lnSpc>
                <a:spcPct val="90000"/>
              </a:lnSpc>
            </a:pPr>
            <a:r>
              <a:rPr lang="fr-FR" sz="1368" b="1" dirty="0">
                <a:latin typeface="Century Gothic" panose="020B0502020202020204" pitchFamily="34" charset="0"/>
              </a:rPr>
              <a:t>Scénario 4</a:t>
            </a:r>
          </a:p>
        </p:txBody>
      </p:sp>
      <p:pic>
        <p:nvPicPr>
          <p:cNvPr id="3" name="Image 2">
            <a:extLst>
              <a:ext uri="{FF2B5EF4-FFF2-40B4-BE49-F238E27FC236}">
                <a16:creationId xmlns:a16="http://schemas.microsoft.com/office/drawing/2014/main" id="{377741B7-E21B-E2FE-F5EC-6EC2BD55A7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4" name="Groupe 3">
            <a:extLst>
              <a:ext uri="{FF2B5EF4-FFF2-40B4-BE49-F238E27FC236}">
                <a16:creationId xmlns:a16="http://schemas.microsoft.com/office/drawing/2014/main" id="{52E0B705-B769-BCA2-91D0-BFF76388B88B}"/>
              </a:ext>
            </a:extLst>
          </p:cNvPr>
          <p:cNvGrpSpPr/>
          <p:nvPr/>
        </p:nvGrpSpPr>
        <p:grpSpPr>
          <a:xfrm>
            <a:off x="18462" y="5038188"/>
            <a:ext cx="1336694" cy="1215232"/>
            <a:chOff x="22418" y="6072720"/>
            <a:chExt cx="1336496" cy="1215052"/>
          </a:xfrm>
        </p:grpSpPr>
        <p:sp>
          <p:nvSpPr>
            <p:cNvPr id="8" name="Rectangle 7">
              <a:extLst>
                <a:ext uri="{FF2B5EF4-FFF2-40B4-BE49-F238E27FC236}">
                  <a16:creationId xmlns:a16="http://schemas.microsoft.com/office/drawing/2014/main" id="{80C1266B-0666-7358-0CE5-C85150B633F3}"/>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F0BCB46B-97D4-A69C-445C-464DA1A7A59B}"/>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7" name="ZoneTexte 26">
              <a:extLst>
                <a:ext uri="{FF2B5EF4-FFF2-40B4-BE49-F238E27FC236}">
                  <a16:creationId xmlns:a16="http://schemas.microsoft.com/office/drawing/2014/main" id="{CEC2554C-A786-EB98-9AEC-BDDCAF5115A0}"/>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B733856A-D789-B970-E7F3-BCE0F96BCC7C}"/>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FCD7476E-2AC4-FAF2-EE2A-44E862481A35}"/>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7CEAAD97-6DE5-B2C4-A641-2D5E4D9EADEA}"/>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598C1B42-49E1-0A8D-A01F-032286FC026A}"/>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1132F6AC-3817-83DD-6AA9-9C2C8D30FF7D}"/>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A746094B-D955-0369-F588-458332F10131}"/>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F8C02905-A430-CAE5-46BA-52003857E9B7}"/>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97481DDE-00DB-6305-0269-61F395127106}"/>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7B9FC471-CD30-053C-6C6D-760316BE8BC6}"/>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8F015155-4ACA-0AC1-70DD-0C7774AE8173}"/>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E3B911C6-2F52-D1CD-D7B8-853F34DE688C}"/>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sp>
        <p:nvSpPr>
          <p:cNvPr id="6" name="Rectangle 5">
            <a:extLst>
              <a:ext uri="{FF2B5EF4-FFF2-40B4-BE49-F238E27FC236}">
                <a16:creationId xmlns:a16="http://schemas.microsoft.com/office/drawing/2014/main" id="{ECFC487E-D544-83D8-4F42-4D11AE0C2C3B}"/>
              </a:ext>
            </a:extLst>
          </p:cNvPr>
          <p:cNvSpPr/>
          <p:nvPr/>
        </p:nvSpPr>
        <p:spPr>
          <a:xfrm>
            <a:off x="5368693" y="25127"/>
            <a:ext cx="1671661" cy="660758"/>
          </a:xfrm>
          <a:prstGeom prst="rect">
            <a:avLst/>
          </a:prstGeom>
          <a:solidFill>
            <a:schemeClr val="bg1"/>
          </a:solidFill>
          <a:ln>
            <a:solidFill>
              <a:schemeClr val="tx1"/>
            </a:solidFill>
          </a:ln>
        </p:spPr>
        <p:txBody>
          <a:bodyPr wrap="square">
            <a:spAutoFit/>
          </a:bodyPr>
          <a:lstStyle/>
          <a:p>
            <a:pPr algn="ctr">
              <a:lnSpc>
                <a:spcPct val="90000"/>
              </a:lnSpc>
            </a:pPr>
            <a:r>
              <a:rPr lang="fr-FR" sz="1368" b="1" dirty="0">
                <a:latin typeface="Century Gothic" panose="020B0502020202020204" pitchFamily="34" charset="0"/>
              </a:rPr>
              <a:t>Fonctionnement attendu HPM</a:t>
            </a:r>
          </a:p>
          <a:p>
            <a:pPr algn="ctr">
              <a:lnSpc>
                <a:spcPct val="90000"/>
              </a:lnSpc>
            </a:pPr>
            <a:r>
              <a:rPr lang="fr-FR" sz="1368" b="1" dirty="0">
                <a:latin typeface="Century Gothic" panose="020B0502020202020204" pitchFamily="34" charset="0"/>
              </a:rPr>
              <a:t>Scénario 4</a:t>
            </a:r>
          </a:p>
        </p:txBody>
      </p:sp>
      <p:sp>
        <p:nvSpPr>
          <p:cNvPr id="7" name="ZoneTexte 6">
            <a:extLst>
              <a:ext uri="{FF2B5EF4-FFF2-40B4-BE49-F238E27FC236}">
                <a16:creationId xmlns:a16="http://schemas.microsoft.com/office/drawing/2014/main" id="{06A789E5-E1C4-6E2E-C925-BCF90FCA4F79}"/>
              </a:ext>
            </a:extLst>
          </p:cNvPr>
          <p:cNvSpPr txBox="1"/>
          <p:nvPr/>
        </p:nvSpPr>
        <p:spPr>
          <a:xfrm>
            <a:off x="5274692" y="4788743"/>
            <a:ext cx="5383399" cy="2677656"/>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Conservation du shunt dans le sens sud vers nord à travers le camp des lanciers, cela permet de retrouver un fonctionnement normal sur l’Avenue Montaigne Sud Est.</a:t>
            </a:r>
          </a:p>
          <a:p>
            <a:pPr marL="171450" indent="-171450" algn="just">
              <a:buFontTx/>
              <a:buChar char="-"/>
            </a:pPr>
            <a:r>
              <a:rPr lang="fr-FR" sz="1400" dirty="0">
                <a:latin typeface="Century Gothic" panose="020B0502020202020204" pitchFamily="34" charset="0"/>
              </a:rPr>
              <a:t>La mise en sens unique de l’Allée du </a:t>
            </a:r>
            <a:r>
              <a:rPr lang="fr-FR" sz="1400" dirty="0" err="1">
                <a:latin typeface="Century Gothic" panose="020B0502020202020204" pitchFamily="34" charset="0"/>
              </a:rPr>
              <a:t>Preuilha</a:t>
            </a:r>
            <a:r>
              <a:rPr lang="fr-FR" sz="1400" dirty="0">
                <a:latin typeface="Century Gothic" panose="020B0502020202020204" pitchFamily="34" charset="0"/>
              </a:rPr>
              <a:t> permet de délester cet axe mais entraine un léger regain d’attractivité pour le shunt à travers le camp des lanciers.</a:t>
            </a:r>
          </a:p>
          <a:p>
            <a:pPr marL="171450" indent="-171450" algn="just">
              <a:buFontTx/>
              <a:buChar char="-"/>
            </a:pPr>
            <a:r>
              <a:rPr lang="fr-FR" sz="1400" dirty="0">
                <a:latin typeface="Century Gothic" panose="020B0502020202020204" pitchFamily="34" charset="0"/>
              </a:rPr>
              <a:t>Permet de résorber les difficultés sur l’insertion depuis la Rue Jean </a:t>
            </a:r>
            <a:r>
              <a:rPr lang="fr-FR" sz="1400" dirty="0" err="1">
                <a:latin typeface="Century Gothic" panose="020B0502020202020204" pitchFamily="34" charset="0"/>
              </a:rPr>
              <a:t>Dupérier</a:t>
            </a:r>
            <a:r>
              <a:rPr lang="fr-FR" sz="1400" dirty="0">
                <a:latin typeface="Century Gothic" panose="020B0502020202020204" pitchFamily="34" charset="0"/>
              </a:rPr>
              <a:t>.</a:t>
            </a:r>
          </a:p>
          <a:p>
            <a:pPr marL="171450" indent="-171450" algn="just">
              <a:buFontTx/>
              <a:buChar char="-"/>
            </a:pPr>
            <a:r>
              <a:rPr lang="fr-FR" sz="1400" dirty="0">
                <a:latin typeface="Century Gothic" panose="020B0502020202020204" pitchFamily="34" charset="0"/>
              </a:rPr>
              <a:t>On constate un plus fort ralentissement sur la Rue Paul </a:t>
            </a:r>
            <a:r>
              <a:rPr lang="fr-FR" sz="1400" dirty="0" err="1">
                <a:latin typeface="Century Gothic" panose="020B0502020202020204" pitchFamily="34" charset="0"/>
              </a:rPr>
              <a:t>Dethomas</a:t>
            </a:r>
            <a:r>
              <a:rPr lang="fr-FR" sz="1400" dirty="0">
                <a:latin typeface="Century Gothic" panose="020B0502020202020204" pitchFamily="34" charset="0"/>
              </a:rPr>
              <a:t> du fait du report de trafic provenant de l’Allée du </a:t>
            </a:r>
            <a:r>
              <a:rPr lang="fr-FR" sz="1400" dirty="0" err="1">
                <a:latin typeface="Century Gothic" panose="020B0502020202020204" pitchFamily="34" charset="0"/>
              </a:rPr>
              <a:t>Preuilha</a:t>
            </a:r>
            <a:r>
              <a:rPr lang="fr-FR" sz="1400" dirty="0">
                <a:latin typeface="Century Gothic" panose="020B0502020202020204" pitchFamily="34" charset="0"/>
              </a:rPr>
              <a:t>.</a:t>
            </a:r>
          </a:p>
        </p:txBody>
      </p:sp>
      <p:sp>
        <p:nvSpPr>
          <p:cNvPr id="12" name="ZoneTexte 8">
            <a:extLst>
              <a:ext uri="{FF2B5EF4-FFF2-40B4-BE49-F238E27FC236}">
                <a16:creationId xmlns:a16="http://schemas.microsoft.com/office/drawing/2014/main" id="{549F8087-3EF7-DEAF-D393-F8A45B73D279}"/>
              </a:ext>
            </a:extLst>
          </p:cNvPr>
          <p:cNvSpPr txBox="1">
            <a:spLocks noChangeArrowheads="1"/>
          </p:cNvSpPr>
          <p:nvPr/>
        </p:nvSpPr>
        <p:spPr bwMode="auto">
          <a:xfrm>
            <a:off x="1" y="233"/>
            <a:ext cx="9145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4.3 Scénario 4</a:t>
            </a:r>
          </a:p>
          <a:p>
            <a:r>
              <a:rPr lang="fr-FR" altLang="fr-FR" sz="1400" dirty="0">
                <a:latin typeface="Century Gothic" panose="020B0502020202020204" pitchFamily="34" charset="0"/>
              </a:rPr>
              <a:t>4.3.1 HPM</a:t>
            </a:r>
          </a:p>
        </p:txBody>
      </p:sp>
    </p:spTree>
    <p:extLst>
      <p:ext uri="{BB962C8B-B14F-4D97-AF65-F5344CB8AC3E}">
        <p14:creationId xmlns:p14="http://schemas.microsoft.com/office/powerpoint/2010/main" val="208450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B6DD20E-56B2-4F90-AF37-32EAA38CF938}"/>
              </a:ext>
            </a:extLst>
          </p:cNvPr>
          <p:cNvPicPr>
            <a:picLocks noChangeAspect="1"/>
          </p:cNvPicPr>
          <p:nvPr/>
        </p:nvPicPr>
        <p:blipFill rotWithShape="1">
          <a:blip r:embed="rId3"/>
          <a:srcRect l="11638" t="4373" r="7750" b="8388"/>
          <a:stretch/>
        </p:blipFill>
        <p:spPr>
          <a:xfrm>
            <a:off x="5382548" y="24045"/>
            <a:ext cx="5256309" cy="5010539"/>
          </a:xfrm>
          <a:prstGeom prst="rect">
            <a:avLst/>
          </a:prstGeom>
          <a:ln>
            <a:solidFill>
              <a:schemeClr val="tx1"/>
            </a:solidFill>
          </a:ln>
        </p:spPr>
      </p:pic>
      <p:pic>
        <p:nvPicPr>
          <p:cNvPr id="19" name="Image 18">
            <a:extLst>
              <a:ext uri="{FF2B5EF4-FFF2-40B4-BE49-F238E27FC236}">
                <a16:creationId xmlns:a16="http://schemas.microsoft.com/office/drawing/2014/main" id="{99820DF1-6158-FFB6-129D-F1E314B46B7B}"/>
              </a:ext>
            </a:extLst>
          </p:cNvPr>
          <p:cNvPicPr>
            <a:picLocks noChangeAspect="1"/>
          </p:cNvPicPr>
          <p:nvPr/>
        </p:nvPicPr>
        <p:blipFill rotWithShape="1">
          <a:blip r:embed="rId4"/>
          <a:srcRect l="3297" r="9525"/>
          <a:stretch/>
        </p:blipFill>
        <p:spPr>
          <a:xfrm>
            <a:off x="0" y="1205065"/>
            <a:ext cx="5310000" cy="5012994"/>
          </a:xfrm>
          <a:prstGeom prst="rect">
            <a:avLst/>
          </a:prstGeom>
          <a:ln>
            <a:solidFill>
              <a:schemeClr val="tx1"/>
            </a:solidFill>
          </a:ln>
        </p:spPr>
      </p:pic>
      <p:sp>
        <p:nvSpPr>
          <p:cNvPr id="2" name="Rectangle 1">
            <a:extLst>
              <a:ext uri="{FF2B5EF4-FFF2-40B4-BE49-F238E27FC236}">
                <a16:creationId xmlns:a16="http://schemas.microsoft.com/office/drawing/2014/main" id="{3FB4D224-0DA9-43E1-0BAD-857BB0FE4DC5}"/>
              </a:ext>
            </a:extLst>
          </p:cNvPr>
          <p:cNvSpPr/>
          <p:nvPr/>
        </p:nvSpPr>
        <p:spPr>
          <a:xfrm>
            <a:off x="-64737" y="1268908"/>
            <a:ext cx="1817528" cy="660758"/>
          </a:xfrm>
          <a:prstGeom prst="rect">
            <a:avLst/>
          </a:prstGeom>
        </p:spPr>
        <p:txBody>
          <a:bodyPr wrap="square">
            <a:spAutoFit/>
          </a:bodyPr>
          <a:lstStyle/>
          <a:p>
            <a:pPr algn="ctr">
              <a:lnSpc>
                <a:spcPct val="90000"/>
              </a:lnSpc>
            </a:pPr>
            <a:r>
              <a:rPr lang="fr-FR" sz="1368" b="1" dirty="0">
                <a:latin typeface="Century Gothic" panose="020B0502020202020204" pitchFamily="34" charset="0"/>
              </a:rPr>
              <a:t>Charge de trafic TV HPS</a:t>
            </a:r>
          </a:p>
          <a:p>
            <a:pPr algn="ctr">
              <a:lnSpc>
                <a:spcPct val="90000"/>
              </a:lnSpc>
            </a:pPr>
            <a:r>
              <a:rPr lang="fr-FR" sz="1368" b="1" dirty="0">
                <a:latin typeface="Century Gothic" panose="020B0502020202020204" pitchFamily="34" charset="0"/>
              </a:rPr>
              <a:t>Scénario 4</a:t>
            </a:r>
          </a:p>
        </p:txBody>
      </p:sp>
      <p:pic>
        <p:nvPicPr>
          <p:cNvPr id="3" name="Image 2">
            <a:extLst>
              <a:ext uri="{FF2B5EF4-FFF2-40B4-BE49-F238E27FC236}">
                <a16:creationId xmlns:a16="http://schemas.microsoft.com/office/drawing/2014/main" id="{999C9EB3-AAD5-B5AA-17D1-CC747592E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3460" y="1312724"/>
            <a:ext cx="456279" cy="496837"/>
          </a:xfrm>
          <a:prstGeom prst="rect">
            <a:avLst/>
          </a:prstGeom>
        </p:spPr>
      </p:pic>
      <p:grpSp>
        <p:nvGrpSpPr>
          <p:cNvPr id="6" name="Groupe 5">
            <a:extLst>
              <a:ext uri="{FF2B5EF4-FFF2-40B4-BE49-F238E27FC236}">
                <a16:creationId xmlns:a16="http://schemas.microsoft.com/office/drawing/2014/main" id="{23C5DE09-6D92-CF3C-C50F-FAAA4739F4B2}"/>
              </a:ext>
            </a:extLst>
          </p:cNvPr>
          <p:cNvGrpSpPr/>
          <p:nvPr/>
        </p:nvGrpSpPr>
        <p:grpSpPr>
          <a:xfrm>
            <a:off x="27793" y="5038188"/>
            <a:ext cx="1336694" cy="1215232"/>
            <a:chOff x="22418" y="6072720"/>
            <a:chExt cx="1336496" cy="1215052"/>
          </a:xfrm>
        </p:grpSpPr>
        <p:sp>
          <p:nvSpPr>
            <p:cNvPr id="8" name="Rectangle 7">
              <a:extLst>
                <a:ext uri="{FF2B5EF4-FFF2-40B4-BE49-F238E27FC236}">
                  <a16:creationId xmlns:a16="http://schemas.microsoft.com/office/drawing/2014/main" id="{F3261744-4B5B-D657-D684-A3CADB6FFFDE}"/>
                </a:ext>
              </a:extLst>
            </p:cNvPr>
            <p:cNvSpPr/>
            <p:nvPr/>
          </p:nvSpPr>
          <p:spPr>
            <a:xfrm>
              <a:off x="22418" y="6092754"/>
              <a:ext cx="1336496" cy="119501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FF7D9CE5-25BF-7DBC-C4C6-5E96CF1C5EBB}"/>
                </a:ext>
              </a:extLst>
            </p:cNvPr>
            <p:cNvSpPr/>
            <p:nvPr/>
          </p:nvSpPr>
          <p:spPr>
            <a:xfrm rot="10800000" flipV="1">
              <a:off x="98852" y="6292734"/>
              <a:ext cx="602030" cy="130621"/>
            </a:xfrm>
            <a:prstGeom prst="roundRect">
              <a:avLst>
                <a:gd name="adj" fmla="val 50000"/>
              </a:avLst>
            </a:prstGeom>
            <a:solidFill>
              <a:srgbClr val="56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27" name="ZoneTexte 26">
              <a:extLst>
                <a:ext uri="{FF2B5EF4-FFF2-40B4-BE49-F238E27FC236}">
                  <a16:creationId xmlns:a16="http://schemas.microsoft.com/office/drawing/2014/main" id="{40BE592C-9376-184F-5114-D113C389765F}"/>
                </a:ext>
              </a:extLst>
            </p:cNvPr>
            <p:cNvSpPr txBox="1"/>
            <p:nvPr/>
          </p:nvSpPr>
          <p:spPr>
            <a:xfrm>
              <a:off x="79942" y="6072720"/>
              <a:ext cx="826418" cy="259751"/>
            </a:xfrm>
            <a:prstGeom prst="rect">
              <a:avLst/>
            </a:prstGeom>
            <a:noFill/>
          </p:spPr>
          <p:txBody>
            <a:bodyPr wrap="square" rtlCol="0">
              <a:spAutoFit/>
            </a:bodyPr>
            <a:lstStyle/>
            <a:p>
              <a:r>
                <a:rPr lang="fr-FR" sz="1088" dirty="0"/>
                <a:t>Légende :</a:t>
              </a:r>
            </a:p>
          </p:txBody>
        </p:sp>
        <p:sp>
          <p:nvSpPr>
            <p:cNvPr id="28" name="ZoneTexte 27">
              <a:extLst>
                <a:ext uri="{FF2B5EF4-FFF2-40B4-BE49-F238E27FC236}">
                  <a16:creationId xmlns:a16="http://schemas.microsoft.com/office/drawing/2014/main" id="{8A774092-E0F1-0F2E-FFE0-D438AFBE7F11}"/>
                </a:ext>
              </a:extLst>
            </p:cNvPr>
            <p:cNvSpPr txBox="1"/>
            <p:nvPr/>
          </p:nvSpPr>
          <p:spPr>
            <a:xfrm>
              <a:off x="670454" y="6848645"/>
              <a:ext cx="677468" cy="231923"/>
            </a:xfrm>
            <a:prstGeom prst="rect">
              <a:avLst/>
            </a:prstGeom>
            <a:noFill/>
          </p:spPr>
          <p:txBody>
            <a:bodyPr wrap="square" rtlCol="0">
              <a:spAutoFit/>
            </a:bodyPr>
            <a:lstStyle/>
            <a:p>
              <a:pPr algn="ctr"/>
              <a:r>
                <a:rPr lang="fr-FR" sz="907" b="1" dirty="0"/>
                <a:t>300 - 399</a:t>
              </a:r>
            </a:p>
          </p:txBody>
        </p:sp>
        <p:sp>
          <p:nvSpPr>
            <p:cNvPr id="29" name="ZoneTexte 28">
              <a:extLst>
                <a:ext uri="{FF2B5EF4-FFF2-40B4-BE49-F238E27FC236}">
                  <a16:creationId xmlns:a16="http://schemas.microsoft.com/office/drawing/2014/main" id="{D299694C-268E-82CC-1493-5963C8844962}"/>
                </a:ext>
              </a:extLst>
            </p:cNvPr>
            <p:cNvSpPr txBox="1"/>
            <p:nvPr/>
          </p:nvSpPr>
          <p:spPr>
            <a:xfrm>
              <a:off x="668117" y="6701171"/>
              <a:ext cx="682141" cy="231889"/>
            </a:xfrm>
            <a:prstGeom prst="rect">
              <a:avLst/>
            </a:prstGeom>
            <a:noFill/>
          </p:spPr>
          <p:txBody>
            <a:bodyPr wrap="square" rtlCol="0">
              <a:spAutoFit/>
            </a:bodyPr>
            <a:lstStyle/>
            <a:p>
              <a:pPr algn="ctr"/>
              <a:r>
                <a:rPr lang="fr-FR" sz="907" b="1" dirty="0"/>
                <a:t>200 - 299</a:t>
              </a:r>
            </a:p>
          </p:txBody>
        </p:sp>
        <p:sp>
          <p:nvSpPr>
            <p:cNvPr id="30" name="ZoneTexte 29">
              <a:extLst>
                <a:ext uri="{FF2B5EF4-FFF2-40B4-BE49-F238E27FC236}">
                  <a16:creationId xmlns:a16="http://schemas.microsoft.com/office/drawing/2014/main" id="{E2AB78C3-16BE-3EF3-D22D-12084B332FC5}"/>
                </a:ext>
              </a:extLst>
            </p:cNvPr>
            <p:cNvSpPr txBox="1"/>
            <p:nvPr/>
          </p:nvSpPr>
          <p:spPr>
            <a:xfrm>
              <a:off x="670455" y="6552508"/>
              <a:ext cx="677467" cy="231889"/>
            </a:xfrm>
            <a:prstGeom prst="rect">
              <a:avLst/>
            </a:prstGeom>
            <a:noFill/>
          </p:spPr>
          <p:txBody>
            <a:bodyPr wrap="square" rtlCol="0">
              <a:spAutoFit/>
            </a:bodyPr>
            <a:lstStyle/>
            <a:p>
              <a:pPr algn="ctr"/>
              <a:r>
                <a:rPr lang="fr-FR" sz="907" b="1" dirty="0"/>
                <a:t>100 - 199</a:t>
              </a:r>
            </a:p>
          </p:txBody>
        </p:sp>
        <p:sp>
          <p:nvSpPr>
            <p:cNvPr id="31" name="ZoneTexte 30">
              <a:extLst>
                <a:ext uri="{FF2B5EF4-FFF2-40B4-BE49-F238E27FC236}">
                  <a16:creationId xmlns:a16="http://schemas.microsoft.com/office/drawing/2014/main" id="{1FB5AED7-B29F-3475-471B-ADA57574AD96}"/>
                </a:ext>
              </a:extLst>
            </p:cNvPr>
            <p:cNvSpPr txBox="1"/>
            <p:nvPr/>
          </p:nvSpPr>
          <p:spPr>
            <a:xfrm>
              <a:off x="682671" y="6402105"/>
              <a:ext cx="653034" cy="231923"/>
            </a:xfrm>
            <a:prstGeom prst="rect">
              <a:avLst/>
            </a:prstGeom>
            <a:noFill/>
          </p:spPr>
          <p:txBody>
            <a:bodyPr wrap="square" rtlCol="0">
              <a:spAutoFit/>
            </a:bodyPr>
            <a:lstStyle/>
            <a:p>
              <a:pPr algn="ctr"/>
              <a:r>
                <a:rPr lang="fr-FR" sz="907" b="1" dirty="0"/>
                <a:t>50 - 99</a:t>
              </a:r>
            </a:p>
          </p:txBody>
        </p:sp>
        <p:sp>
          <p:nvSpPr>
            <p:cNvPr id="32" name="ZoneTexte 31">
              <a:extLst>
                <a:ext uri="{FF2B5EF4-FFF2-40B4-BE49-F238E27FC236}">
                  <a16:creationId xmlns:a16="http://schemas.microsoft.com/office/drawing/2014/main" id="{CAB8411C-9AB5-5FD6-BF5D-798857437E83}"/>
                </a:ext>
              </a:extLst>
            </p:cNvPr>
            <p:cNvSpPr txBox="1"/>
            <p:nvPr/>
          </p:nvSpPr>
          <p:spPr>
            <a:xfrm>
              <a:off x="682671" y="6267996"/>
              <a:ext cx="653034" cy="231923"/>
            </a:xfrm>
            <a:prstGeom prst="rect">
              <a:avLst/>
            </a:prstGeom>
            <a:noFill/>
          </p:spPr>
          <p:txBody>
            <a:bodyPr wrap="square" rtlCol="0">
              <a:spAutoFit/>
            </a:bodyPr>
            <a:lstStyle/>
            <a:p>
              <a:pPr algn="ctr"/>
              <a:r>
                <a:rPr lang="fr-FR" sz="907" b="1" dirty="0"/>
                <a:t>1 - 49</a:t>
              </a:r>
            </a:p>
          </p:txBody>
        </p:sp>
        <p:sp>
          <p:nvSpPr>
            <p:cNvPr id="33" name="Rectangle : coins arrondis 32">
              <a:extLst>
                <a:ext uri="{FF2B5EF4-FFF2-40B4-BE49-F238E27FC236}">
                  <a16:creationId xmlns:a16="http://schemas.microsoft.com/office/drawing/2014/main" id="{65C293E4-90FE-B255-38D5-CF0EBF9EAE1B}"/>
                </a:ext>
              </a:extLst>
            </p:cNvPr>
            <p:cNvSpPr/>
            <p:nvPr/>
          </p:nvSpPr>
          <p:spPr>
            <a:xfrm rot="10800000" flipV="1">
              <a:off x="98851" y="6589943"/>
              <a:ext cx="602030" cy="130621"/>
            </a:xfrm>
            <a:prstGeom prst="roundRect">
              <a:avLst>
                <a:gd name="adj" fmla="val 50000"/>
              </a:avLst>
            </a:prstGeom>
            <a:solidFill>
              <a:srgbClr val="FFAA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4" name="Rectangle : coins arrondis 33">
              <a:extLst>
                <a:ext uri="{FF2B5EF4-FFF2-40B4-BE49-F238E27FC236}">
                  <a16:creationId xmlns:a16="http://schemas.microsoft.com/office/drawing/2014/main" id="{30E07533-43DC-F3F0-1BF8-85EF806F5993}"/>
                </a:ext>
              </a:extLst>
            </p:cNvPr>
            <p:cNvSpPr/>
            <p:nvPr/>
          </p:nvSpPr>
          <p:spPr>
            <a:xfrm rot="10800000" flipV="1">
              <a:off x="98851" y="6439179"/>
              <a:ext cx="602030" cy="130621"/>
            </a:xfrm>
            <a:prstGeom prst="roundRect">
              <a:avLst>
                <a:gd name="adj" fmla="val 50000"/>
              </a:avLst>
            </a:prstGeom>
            <a:solidFill>
              <a:srgbClr val="FFFF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5" name="Rectangle : coins arrondis 34">
              <a:extLst>
                <a:ext uri="{FF2B5EF4-FFF2-40B4-BE49-F238E27FC236}">
                  <a16:creationId xmlns:a16="http://schemas.microsoft.com/office/drawing/2014/main" id="{90218106-9B31-43D6-ACF9-305F0D245B70}"/>
                </a:ext>
              </a:extLst>
            </p:cNvPr>
            <p:cNvSpPr/>
            <p:nvPr/>
          </p:nvSpPr>
          <p:spPr>
            <a:xfrm rot="10800000" flipV="1">
              <a:off x="98851" y="6891058"/>
              <a:ext cx="602030" cy="130621"/>
            </a:xfrm>
            <a:prstGeom prst="roundRect">
              <a:avLst>
                <a:gd name="adj" fmla="val 50000"/>
              </a:avLst>
            </a:prstGeom>
            <a:solidFill>
              <a:srgbClr val="FF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6" name="Rectangle : coins arrondis 35">
              <a:extLst>
                <a:ext uri="{FF2B5EF4-FFF2-40B4-BE49-F238E27FC236}">
                  <a16:creationId xmlns:a16="http://schemas.microsoft.com/office/drawing/2014/main" id="{1AD97F76-20B9-3727-520D-531BC3F8788D}"/>
                </a:ext>
              </a:extLst>
            </p:cNvPr>
            <p:cNvSpPr/>
            <p:nvPr/>
          </p:nvSpPr>
          <p:spPr>
            <a:xfrm rot="10800000" flipV="1">
              <a:off x="98851" y="6740294"/>
              <a:ext cx="602030" cy="130621"/>
            </a:xfrm>
            <a:prstGeom prst="roundRect">
              <a:avLst>
                <a:gd name="adj" fmla="val 50000"/>
              </a:avLst>
            </a:prstGeom>
            <a:solidFill>
              <a:srgbClr val="FF56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7" name="Rectangle : coins arrondis 36">
              <a:extLst>
                <a:ext uri="{FF2B5EF4-FFF2-40B4-BE49-F238E27FC236}">
                  <a16:creationId xmlns:a16="http://schemas.microsoft.com/office/drawing/2014/main" id="{496E4DA3-3EF0-03D4-308F-7263A9FF2660}"/>
                </a:ext>
              </a:extLst>
            </p:cNvPr>
            <p:cNvSpPr/>
            <p:nvPr/>
          </p:nvSpPr>
          <p:spPr>
            <a:xfrm rot="10800000" flipV="1">
              <a:off x="98851" y="7035291"/>
              <a:ext cx="602030" cy="130621"/>
            </a:xfrm>
            <a:prstGeom prst="roundRect">
              <a:avLst>
                <a:gd name="adj" fmla="val 50000"/>
              </a:avLst>
            </a:prstGeom>
            <a:solidFill>
              <a:srgbClr val="AB0000"/>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998" b="1" dirty="0">
                  <a:solidFill>
                    <a:srgbClr val="002060"/>
                  </a:solidFill>
                </a:rPr>
                <a:t>TV</a:t>
              </a:r>
            </a:p>
          </p:txBody>
        </p:sp>
        <p:sp>
          <p:nvSpPr>
            <p:cNvPr id="38" name="ZoneTexte 37">
              <a:extLst>
                <a:ext uri="{FF2B5EF4-FFF2-40B4-BE49-F238E27FC236}">
                  <a16:creationId xmlns:a16="http://schemas.microsoft.com/office/drawing/2014/main" id="{73718CAE-EFA3-ABA8-DFCC-7543788FA2C2}"/>
                </a:ext>
              </a:extLst>
            </p:cNvPr>
            <p:cNvSpPr txBox="1"/>
            <p:nvPr/>
          </p:nvSpPr>
          <p:spPr>
            <a:xfrm>
              <a:off x="670454" y="7002913"/>
              <a:ext cx="677468" cy="231923"/>
            </a:xfrm>
            <a:prstGeom prst="rect">
              <a:avLst/>
            </a:prstGeom>
            <a:noFill/>
          </p:spPr>
          <p:txBody>
            <a:bodyPr wrap="square" rtlCol="0">
              <a:spAutoFit/>
            </a:bodyPr>
            <a:lstStyle/>
            <a:p>
              <a:pPr algn="ctr"/>
              <a:r>
                <a:rPr lang="fr-FR" sz="907" b="1" dirty="0"/>
                <a:t>400 - </a:t>
              </a:r>
              <a:r>
                <a:rPr lang="fr-FR" sz="907" b="1" dirty="0" err="1"/>
                <a:t>inf</a:t>
              </a:r>
              <a:endParaRPr lang="fr-FR" sz="907" b="1" dirty="0"/>
            </a:p>
          </p:txBody>
        </p:sp>
      </p:grpSp>
      <p:sp>
        <p:nvSpPr>
          <p:cNvPr id="9" name="Rectangle 8">
            <a:extLst>
              <a:ext uri="{FF2B5EF4-FFF2-40B4-BE49-F238E27FC236}">
                <a16:creationId xmlns:a16="http://schemas.microsoft.com/office/drawing/2014/main" id="{CD072834-675E-B0B8-15C4-AC4423A85251}"/>
              </a:ext>
            </a:extLst>
          </p:cNvPr>
          <p:cNvSpPr/>
          <p:nvPr/>
        </p:nvSpPr>
        <p:spPr>
          <a:xfrm>
            <a:off x="5402426" y="27992"/>
            <a:ext cx="1309408" cy="549381"/>
          </a:xfrm>
          <a:prstGeom prst="rect">
            <a:avLst/>
          </a:prstGeom>
          <a:solidFill>
            <a:schemeClr val="bg1"/>
          </a:solidFill>
          <a:ln>
            <a:solidFill>
              <a:schemeClr val="tx1"/>
            </a:solidFill>
          </a:ln>
        </p:spPr>
        <p:txBody>
          <a:bodyPr wrap="square">
            <a:spAutoFit/>
          </a:bodyPr>
          <a:lstStyle/>
          <a:p>
            <a:pPr algn="ctr">
              <a:lnSpc>
                <a:spcPct val="90000"/>
              </a:lnSpc>
            </a:pPr>
            <a:r>
              <a:rPr lang="fr-FR" sz="1100" b="1" dirty="0">
                <a:latin typeface="Century Gothic" panose="020B0502020202020204" pitchFamily="34" charset="0"/>
              </a:rPr>
              <a:t>Fonctionnement attendu HPS</a:t>
            </a:r>
          </a:p>
          <a:p>
            <a:pPr algn="ctr">
              <a:lnSpc>
                <a:spcPct val="90000"/>
              </a:lnSpc>
            </a:pPr>
            <a:r>
              <a:rPr lang="fr-FR" sz="1100" b="1" dirty="0">
                <a:latin typeface="Century Gothic" panose="020B0502020202020204" pitchFamily="34" charset="0"/>
              </a:rPr>
              <a:t>Scénario 4</a:t>
            </a:r>
          </a:p>
        </p:txBody>
      </p:sp>
      <p:sp>
        <p:nvSpPr>
          <p:cNvPr id="7" name="ZoneTexte 6">
            <a:extLst>
              <a:ext uri="{FF2B5EF4-FFF2-40B4-BE49-F238E27FC236}">
                <a16:creationId xmlns:a16="http://schemas.microsoft.com/office/drawing/2014/main" id="{A60E98B4-EFFF-A55D-33F6-79E821608FA2}"/>
              </a:ext>
            </a:extLst>
          </p:cNvPr>
          <p:cNvSpPr txBox="1"/>
          <p:nvPr/>
        </p:nvSpPr>
        <p:spPr>
          <a:xfrm>
            <a:off x="5310000" y="5060513"/>
            <a:ext cx="5383400" cy="1600438"/>
          </a:xfrm>
          <a:prstGeom prst="rect">
            <a:avLst/>
          </a:prstGeom>
          <a:noFill/>
        </p:spPr>
        <p:txBody>
          <a:bodyPr wrap="square" rtlCol="0">
            <a:spAutoFit/>
          </a:bodyPr>
          <a:lstStyle/>
          <a:p>
            <a:pPr algn="just"/>
            <a:r>
              <a:rPr lang="fr-FR" sz="1400" dirty="0">
                <a:latin typeface="Century Gothic" panose="020B0502020202020204" pitchFamily="34" charset="0"/>
              </a:rPr>
              <a:t>Impact du scénario :</a:t>
            </a:r>
          </a:p>
          <a:p>
            <a:pPr marL="171450" indent="-171450" algn="just">
              <a:buFontTx/>
              <a:buChar char="-"/>
            </a:pPr>
            <a:r>
              <a:rPr lang="fr-FR" sz="1400" dirty="0">
                <a:latin typeface="Century Gothic" panose="020B0502020202020204" pitchFamily="34" charset="0"/>
              </a:rPr>
              <a:t>Conservation du shunt dans le sens sud vers nord à travers le camp des lanciers, cela permet de retrouver un fonctionnement normal sur l’Avenue Montaigne Sud Est.</a:t>
            </a:r>
          </a:p>
          <a:p>
            <a:pPr marL="171450" indent="-171450" algn="just">
              <a:buFontTx/>
              <a:buChar char="-"/>
            </a:pPr>
            <a:r>
              <a:rPr lang="fr-FR" sz="1400" dirty="0">
                <a:latin typeface="Century Gothic" panose="020B0502020202020204" pitchFamily="34" charset="0"/>
              </a:rPr>
              <a:t>La mise en sens unique de l’Allée du </a:t>
            </a:r>
            <a:r>
              <a:rPr lang="fr-FR" sz="1400" dirty="0" err="1">
                <a:latin typeface="Century Gothic" panose="020B0502020202020204" pitchFamily="34" charset="0"/>
              </a:rPr>
              <a:t>Preuilha</a:t>
            </a:r>
            <a:r>
              <a:rPr lang="fr-FR" sz="1400" dirty="0">
                <a:latin typeface="Century Gothic" panose="020B0502020202020204" pitchFamily="34" charset="0"/>
              </a:rPr>
              <a:t> permet de délester cet axe mais entraine un léger regain d’attractivité pour le shunt à travers le camp des lanciers.</a:t>
            </a:r>
          </a:p>
        </p:txBody>
      </p:sp>
      <p:sp>
        <p:nvSpPr>
          <p:cNvPr id="4" name="ZoneTexte 8">
            <a:extLst>
              <a:ext uri="{FF2B5EF4-FFF2-40B4-BE49-F238E27FC236}">
                <a16:creationId xmlns:a16="http://schemas.microsoft.com/office/drawing/2014/main" id="{24E9E196-4650-DE80-76B8-B69BDEFBEFAC}"/>
              </a:ext>
            </a:extLst>
          </p:cNvPr>
          <p:cNvSpPr txBox="1">
            <a:spLocks noChangeArrowheads="1"/>
          </p:cNvSpPr>
          <p:nvPr/>
        </p:nvSpPr>
        <p:spPr bwMode="auto">
          <a:xfrm>
            <a:off x="1" y="233"/>
            <a:ext cx="91458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4. Scénario</a:t>
            </a:r>
          </a:p>
          <a:p>
            <a:r>
              <a:rPr lang="fr-FR" altLang="fr-FR" sz="1400" dirty="0">
                <a:latin typeface="Century Gothic" panose="020B0502020202020204" pitchFamily="34" charset="0"/>
              </a:rPr>
              <a:t>4.3 Scénario 4</a:t>
            </a:r>
          </a:p>
          <a:p>
            <a:r>
              <a:rPr lang="fr-FR" altLang="fr-FR" sz="1400" dirty="0">
                <a:latin typeface="Century Gothic" panose="020B0502020202020204" pitchFamily="34" charset="0"/>
              </a:rPr>
              <a:t>4.3.2 HPS</a:t>
            </a:r>
          </a:p>
        </p:txBody>
      </p:sp>
    </p:spTree>
    <p:extLst>
      <p:ext uri="{BB962C8B-B14F-4D97-AF65-F5344CB8AC3E}">
        <p14:creationId xmlns:p14="http://schemas.microsoft.com/office/powerpoint/2010/main" val="342683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4290C6A-6C7E-EEB1-38ED-6B47BF259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391" y="396256"/>
            <a:ext cx="10710791" cy="7118171"/>
          </a:xfrm>
          <a:prstGeom prst="rect">
            <a:avLst/>
          </a:prstGeom>
        </p:spPr>
      </p:pic>
      <p:pic>
        <p:nvPicPr>
          <p:cNvPr id="16" name="Image 15">
            <a:extLst>
              <a:ext uri="{FF2B5EF4-FFF2-40B4-BE49-F238E27FC236}">
                <a16:creationId xmlns:a16="http://schemas.microsoft.com/office/drawing/2014/main" id="{2131D4D2-0130-4E7C-830C-896A9C559F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8899" y="396255"/>
            <a:ext cx="384501" cy="418679"/>
          </a:xfrm>
          <a:prstGeom prst="rect">
            <a:avLst/>
          </a:prstGeom>
        </p:spPr>
      </p:pic>
      <p:sp>
        <p:nvSpPr>
          <p:cNvPr id="24" name="ZoneTexte 23">
            <a:extLst>
              <a:ext uri="{FF2B5EF4-FFF2-40B4-BE49-F238E27FC236}">
                <a16:creationId xmlns:a16="http://schemas.microsoft.com/office/drawing/2014/main" id="{95C5FCB5-9FD0-5FF7-A916-13F364CB30E0}"/>
              </a:ext>
            </a:extLst>
          </p:cNvPr>
          <p:cNvSpPr txBox="1"/>
          <p:nvPr/>
        </p:nvSpPr>
        <p:spPr>
          <a:xfrm>
            <a:off x="2473863" y="3748476"/>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a:t>
            </a:r>
            <a:endParaRPr lang="fr-FR" sz="1400" b="1" dirty="0">
              <a:solidFill>
                <a:srgbClr val="FF0000"/>
              </a:solidFill>
              <a:latin typeface="Century Gothic" panose="020B0502020202020204" pitchFamily="34" charset="0"/>
            </a:endParaRPr>
          </a:p>
        </p:txBody>
      </p:sp>
      <p:sp>
        <p:nvSpPr>
          <p:cNvPr id="2" name="ZoneTexte 1">
            <a:extLst>
              <a:ext uri="{FF2B5EF4-FFF2-40B4-BE49-F238E27FC236}">
                <a16:creationId xmlns:a16="http://schemas.microsoft.com/office/drawing/2014/main" id="{AB687FEC-B777-CEDF-AEFE-A8DE1F0D3B6D}"/>
              </a:ext>
            </a:extLst>
          </p:cNvPr>
          <p:cNvSpPr txBox="1"/>
          <p:nvPr/>
        </p:nvSpPr>
        <p:spPr>
          <a:xfrm>
            <a:off x="856871" y="2629098"/>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P2</a:t>
            </a:r>
            <a:endParaRPr lang="fr-FR" sz="1400" b="1" dirty="0">
              <a:solidFill>
                <a:srgbClr val="FF0000"/>
              </a:solidFill>
              <a:latin typeface="Century Gothic" panose="020B0502020202020204" pitchFamily="34" charset="0"/>
            </a:endParaRPr>
          </a:p>
        </p:txBody>
      </p:sp>
      <p:sp>
        <p:nvSpPr>
          <p:cNvPr id="3" name="ZoneTexte 2">
            <a:extLst>
              <a:ext uri="{FF2B5EF4-FFF2-40B4-BE49-F238E27FC236}">
                <a16:creationId xmlns:a16="http://schemas.microsoft.com/office/drawing/2014/main" id="{401517BC-05BE-B7E9-1F66-4AFCA042D3DA}"/>
              </a:ext>
            </a:extLst>
          </p:cNvPr>
          <p:cNvSpPr txBox="1"/>
          <p:nvPr/>
        </p:nvSpPr>
        <p:spPr>
          <a:xfrm>
            <a:off x="3564467" y="190383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P3</a:t>
            </a:r>
            <a:endParaRPr lang="fr-FR" sz="1400" b="1" dirty="0">
              <a:solidFill>
                <a:srgbClr val="FF0000"/>
              </a:solidFill>
              <a:latin typeface="Century Gothic" panose="020B0502020202020204" pitchFamily="34" charset="0"/>
            </a:endParaRPr>
          </a:p>
        </p:txBody>
      </p:sp>
      <p:sp>
        <p:nvSpPr>
          <p:cNvPr id="6" name="ZoneTexte 5">
            <a:extLst>
              <a:ext uri="{FF2B5EF4-FFF2-40B4-BE49-F238E27FC236}">
                <a16:creationId xmlns:a16="http://schemas.microsoft.com/office/drawing/2014/main" id="{8219CA2C-DEE1-15C6-7673-94E39B443A61}"/>
              </a:ext>
            </a:extLst>
          </p:cNvPr>
          <p:cNvSpPr txBox="1"/>
          <p:nvPr/>
        </p:nvSpPr>
        <p:spPr>
          <a:xfrm>
            <a:off x="6539260" y="441253"/>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P4</a:t>
            </a:r>
            <a:endParaRPr lang="fr-FR" sz="1400" b="1" dirty="0">
              <a:solidFill>
                <a:srgbClr val="FF0000"/>
              </a:solidFill>
              <a:latin typeface="Century Gothic" panose="020B0502020202020204" pitchFamily="34" charset="0"/>
            </a:endParaRPr>
          </a:p>
        </p:txBody>
      </p:sp>
      <p:sp>
        <p:nvSpPr>
          <p:cNvPr id="7" name="ZoneTexte 6">
            <a:extLst>
              <a:ext uri="{FF2B5EF4-FFF2-40B4-BE49-F238E27FC236}">
                <a16:creationId xmlns:a16="http://schemas.microsoft.com/office/drawing/2014/main" id="{472C7FE7-1721-6933-71D7-1DA286E6C25D}"/>
              </a:ext>
            </a:extLst>
          </p:cNvPr>
          <p:cNvSpPr txBox="1"/>
          <p:nvPr/>
        </p:nvSpPr>
        <p:spPr>
          <a:xfrm>
            <a:off x="6518849" y="155436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P5</a:t>
            </a:r>
            <a:endParaRPr lang="fr-FR" sz="1400" b="1" dirty="0">
              <a:solidFill>
                <a:srgbClr val="FF0000"/>
              </a:solidFill>
              <a:latin typeface="Century Gothic" panose="020B0502020202020204" pitchFamily="34" charset="0"/>
            </a:endParaRPr>
          </a:p>
        </p:txBody>
      </p:sp>
      <p:sp>
        <p:nvSpPr>
          <p:cNvPr id="22" name="ZoneTexte 21">
            <a:extLst>
              <a:ext uri="{FF2B5EF4-FFF2-40B4-BE49-F238E27FC236}">
                <a16:creationId xmlns:a16="http://schemas.microsoft.com/office/drawing/2014/main" id="{92BD078A-1B73-CF9B-9F79-6AF4B9B9D528}"/>
              </a:ext>
            </a:extLst>
          </p:cNvPr>
          <p:cNvSpPr txBox="1"/>
          <p:nvPr/>
        </p:nvSpPr>
        <p:spPr>
          <a:xfrm>
            <a:off x="7254899" y="2796416"/>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P6</a:t>
            </a:r>
            <a:endParaRPr lang="fr-FR" sz="1400" b="1" dirty="0">
              <a:solidFill>
                <a:srgbClr val="FF0000"/>
              </a:solidFill>
              <a:latin typeface="Century Gothic" panose="020B0502020202020204" pitchFamily="34" charset="0"/>
            </a:endParaRPr>
          </a:p>
        </p:txBody>
      </p:sp>
      <p:sp>
        <p:nvSpPr>
          <p:cNvPr id="23" name="ZoneTexte 22">
            <a:extLst>
              <a:ext uri="{FF2B5EF4-FFF2-40B4-BE49-F238E27FC236}">
                <a16:creationId xmlns:a16="http://schemas.microsoft.com/office/drawing/2014/main" id="{4ABA2985-EB9A-2CF4-5761-3142D9C326EF}"/>
              </a:ext>
            </a:extLst>
          </p:cNvPr>
          <p:cNvSpPr txBox="1"/>
          <p:nvPr/>
        </p:nvSpPr>
        <p:spPr>
          <a:xfrm>
            <a:off x="4543796" y="2556495"/>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P7</a:t>
            </a:r>
            <a:endParaRPr lang="fr-FR" sz="1400" b="1" dirty="0">
              <a:solidFill>
                <a:srgbClr val="FF0000"/>
              </a:solidFill>
              <a:latin typeface="Century Gothic" panose="020B0502020202020204" pitchFamily="34" charset="0"/>
            </a:endParaRPr>
          </a:p>
        </p:txBody>
      </p:sp>
      <p:sp>
        <p:nvSpPr>
          <p:cNvPr id="35" name="ZoneTexte 34">
            <a:extLst>
              <a:ext uri="{FF2B5EF4-FFF2-40B4-BE49-F238E27FC236}">
                <a16:creationId xmlns:a16="http://schemas.microsoft.com/office/drawing/2014/main" id="{694083BB-F965-5880-F0FD-50A9A25B43EB}"/>
              </a:ext>
            </a:extLst>
          </p:cNvPr>
          <p:cNvSpPr txBox="1"/>
          <p:nvPr/>
        </p:nvSpPr>
        <p:spPr>
          <a:xfrm>
            <a:off x="4976433" y="3665095"/>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P8</a:t>
            </a:r>
            <a:endParaRPr lang="fr-FR" sz="1400" b="1" dirty="0">
              <a:solidFill>
                <a:srgbClr val="FF0000"/>
              </a:solidFill>
              <a:latin typeface="Century Gothic" panose="020B0502020202020204" pitchFamily="34" charset="0"/>
            </a:endParaRPr>
          </a:p>
        </p:txBody>
      </p:sp>
      <p:sp>
        <p:nvSpPr>
          <p:cNvPr id="37" name="ZoneTexte 36">
            <a:extLst>
              <a:ext uri="{FF2B5EF4-FFF2-40B4-BE49-F238E27FC236}">
                <a16:creationId xmlns:a16="http://schemas.microsoft.com/office/drawing/2014/main" id="{C6A3FC91-1B5C-08B8-3254-33BCAD7B5840}"/>
              </a:ext>
            </a:extLst>
          </p:cNvPr>
          <p:cNvSpPr txBox="1"/>
          <p:nvPr/>
        </p:nvSpPr>
        <p:spPr>
          <a:xfrm>
            <a:off x="5073634" y="4257681"/>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P9</a:t>
            </a:r>
            <a:endParaRPr lang="fr-FR" sz="1400" b="1" dirty="0">
              <a:solidFill>
                <a:srgbClr val="FF0000"/>
              </a:solidFill>
              <a:latin typeface="Century Gothic" panose="020B0502020202020204" pitchFamily="34" charset="0"/>
            </a:endParaRPr>
          </a:p>
        </p:txBody>
      </p:sp>
      <p:sp>
        <p:nvSpPr>
          <p:cNvPr id="39" name="ZoneTexte 38">
            <a:extLst>
              <a:ext uri="{FF2B5EF4-FFF2-40B4-BE49-F238E27FC236}">
                <a16:creationId xmlns:a16="http://schemas.microsoft.com/office/drawing/2014/main" id="{1287BE4B-ECBC-0A44-345D-4E7C0BC26455}"/>
              </a:ext>
            </a:extLst>
          </p:cNvPr>
          <p:cNvSpPr txBox="1"/>
          <p:nvPr/>
        </p:nvSpPr>
        <p:spPr>
          <a:xfrm>
            <a:off x="6221260" y="452677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P10</a:t>
            </a:r>
            <a:endParaRPr lang="fr-FR" sz="1400" b="1" dirty="0">
              <a:solidFill>
                <a:srgbClr val="FF0000"/>
              </a:solidFill>
              <a:latin typeface="Century Gothic" panose="020B0502020202020204" pitchFamily="34" charset="0"/>
            </a:endParaRPr>
          </a:p>
        </p:txBody>
      </p:sp>
      <p:sp>
        <p:nvSpPr>
          <p:cNvPr id="41" name="ZoneTexte 40">
            <a:extLst>
              <a:ext uri="{FF2B5EF4-FFF2-40B4-BE49-F238E27FC236}">
                <a16:creationId xmlns:a16="http://schemas.microsoft.com/office/drawing/2014/main" id="{D5180E37-9A2C-9B23-D3CC-E152CED7E75D}"/>
              </a:ext>
            </a:extLst>
          </p:cNvPr>
          <p:cNvSpPr txBox="1"/>
          <p:nvPr/>
        </p:nvSpPr>
        <p:spPr>
          <a:xfrm>
            <a:off x="5748041" y="4740639"/>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P11</a:t>
            </a:r>
            <a:endParaRPr lang="fr-FR" sz="1400" b="1" dirty="0">
              <a:solidFill>
                <a:srgbClr val="FF0000"/>
              </a:solidFill>
              <a:latin typeface="Century Gothic" panose="020B0502020202020204" pitchFamily="34" charset="0"/>
            </a:endParaRPr>
          </a:p>
        </p:txBody>
      </p:sp>
      <p:sp>
        <p:nvSpPr>
          <p:cNvPr id="42" name="ZoneTexte 41">
            <a:extLst>
              <a:ext uri="{FF2B5EF4-FFF2-40B4-BE49-F238E27FC236}">
                <a16:creationId xmlns:a16="http://schemas.microsoft.com/office/drawing/2014/main" id="{F1EB567C-AF9F-0B2D-4418-9F7A3674CC77}"/>
              </a:ext>
            </a:extLst>
          </p:cNvPr>
          <p:cNvSpPr txBox="1"/>
          <p:nvPr/>
        </p:nvSpPr>
        <p:spPr>
          <a:xfrm>
            <a:off x="5392777" y="5086493"/>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P12</a:t>
            </a:r>
            <a:endParaRPr lang="fr-FR" sz="1400" b="1" dirty="0">
              <a:solidFill>
                <a:srgbClr val="FF0000"/>
              </a:solidFill>
              <a:latin typeface="Century Gothic" panose="020B0502020202020204" pitchFamily="34" charset="0"/>
            </a:endParaRPr>
          </a:p>
        </p:txBody>
      </p:sp>
      <p:sp>
        <p:nvSpPr>
          <p:cNvPr id="44" name="ZoneTexte 43">
            <a:extLst>
              <a:ext uri="{FF2B5EF4-FFF2-40B4-BE49-F238E27FC236}">
                <a16:creationId xmlns:a16="http://schemas.microsoft.com/office/drawing/2014/main" id="{32F0C3CF-BFBC-03EE-2F1B-35FC57254DB8}"/>
              </a:ext>
            </a:extLst>
          </p:cNvPr>
          <p:cNvSpPr txBox="1"/>
          <p:nvPr/>
        </p:nvSpPr>
        <p:spPr>
          <a:xfrm>
            <a:off x="5035957" y="5562735"/>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P13</a:t>
            </a:r>
            <a:endParaRPr lang="fr-FR" sz="1400" b="1" dirty="0">
              <a:solidFill>
                <a:srgbClr val="FF0000"/>
              </a:solidFill>
              <a:latin typeface="Century Gothic" panose="020B0502020202020204" pitchFamily="34" charset="0"/>
            </a:endParaRPr>
          </a:p>
        </p:txBody>
      </p:sp>
      <p:sp>
        <p:nvSpPr>
          <p:cNvPr id="45" name="ZoneTexte 44">
            <a:extLst>
              <a:ext uri="{FF2B5EF4-FFF2-40B4-BE49-F238E27FC236}">
                <a16:creationId xmlns:a16="http://schemas.microsoft.com/office/drawing/2014/main" id="{086A8417-C85A-DA33-C9A3-A8ACF7883818}"/>
              </a:ext>
            </a:extLst>
          </p:cNvPr>
          <p:cNvSpPr txBox="1"/>
          <p:nvPr/>
        </p:nvSpPr>
        <p:spPr>
          <a:xfrm>
            <a:off x="5855065" y="6476156"/>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P14</a:t>
            </a:r>
            <a:endParaRPr lang="fr-FR" sz="1400" b="1" dirty="0">
              <a:solidFill>
                <a:srgbClr val="FF0000"/>
              </a:solidFill>
              <a:latin typeface="Century Gothic" panose="020B0502020202020204" pitchFamily="34" charset="0"/>
            </a:endParaRPr>
          </a:p>
        </p:txBody>
      </p:sp>
      <p:sp>
        <p:nvSpPr>
          <p:cNvPr id="46" name="ZoneTexte 45">
            <a:extLst>
              <a:ext uri="{FF2B5EF4-FFF2-40B4-BE49-F238E27FC236}">
                <a16:creationId xmlns:a16="http://schemas.microsoft.com/office/drawing/2014/main" id="{674F4940-5701-1E79-C732-54DD0417E6FA}"/>
              </a:ext>
            </a:extLst>
          </p:cNvPr>
          <p:cNvSpPr txBox="1"/>
          <p:nvPr/>
        </p:nvSpPr>
        <p:spPr>
          <a:xfrm>
            <a:off x="6412233" y="6901560"/>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P15</a:t>
            </a:r>
            <a:endParaRPr lang="fr-FR" sz="1400" b="1" dirty="0">
              <a:solidFill>
                <a:srgbClr val="FF0000"/>
              </a:solidFill>
              <a:latin typeface="Century Gothic" panose="020B0502020202020204" pitchFamily="34" charset="0"/>
            </a:endParaRPr>
          </a:p>
        </p:txBody>
      </p:sp>
      <p:sp>
        <p:nvSpPr>
          <p:cNvPr id="48" name="ZoneTexte 47">
            <a:extLst>
              <a:ext uri="{FF2B5EF4-FFF2-40B4-BE49-F238E27FC236}">
                <a16:creationId xmlns:a16="http://schemas.microsoft.com/office/drawing/2014/main" id="{AC77742C-5A7E-87EB-6AEC-756BB1297C53}"/>
              </a:ext>
            </a:extLst>
          </p:cNvPr>
          <p:cNvSpPr txBox="1"/>
          <p:nvPr/>
        </p:nvSpPr>
        <p:spPr>
          <a:xfrm>
            <a:off x="6764652" y="7024659"/>
            <a:ext cx="576064" cy="307777"/>
          </a:xfrm>
          <a:prstGeom prst="rect">
            <a:avLst/>
          </a:prstGeom>
          <a:noFill/>
        </p:spPr>
        <p:txBody>
          <a:bodyPr wrap="square" rtlCol="0">
            <a:spAutoFit/>
          </a:bodyPr>
          <a:lstStyle/>
          <a:p>
            <a:pPr algn="ctr"/>
            <a:r>
              <a:rPr lang="fr-FR" sz="1400" b="1" dirty="0">
                <a:solidFill>
                  <a:srgbClr val="FF0000"/>
                </a:solidFill>
                <a:latin typeface="Century Gothic" panose="020B0502020202020204" pitchFamily="34" charset="0"/>
              </a:rPr>
              <a:t>P20</a:t>
            </a:r>
          </a:p>
        </p:txBody>
      </p:sp>
      <p:sp>
        <p:nvSpPr>
          <p:cNvPr id="50" name="ZoneTexte 49">
            <a:extLst>
              <a:ext uri="{FF2B5EF4-FFF2-40B4-BE49-F238E27FC236}">
                <a16:creationId xmlns:a16="http://schemas.microsoft.com/office/drawing/2014/main" id="{60FC07FE-0CA6-6CE8-D163-63A35F2EBD08}"/>
              </a:ext>
            </a:extLst>
          </p:cNvPr>
          <p:cNvSpPr txBox="1"/>
          <p:nvPr/>
        </p:nvSpPr>
        <p:spPr>
          <a:xfrm>
            <a:off x="6044663" y="604199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P16</a:t>
            </a:r>
            <a:endParaRPr lang="fr-FR" sz="1400" b="1" dirty="0">
              <a:solidFill>
                <a:srgbClr val="FF0000"/>
              </a:solidFill>
              <a:latin typeface="Century Gothic" panose="020B0502020202020204" pitchFamily="34" charset="0"/>
            </a:endParaRPr>
          </a:p>
        </p:txBody>
      </p:sp>
      <p:sp>
        <p:nvSpPr>
          <p:cNvPr id="63" name="ZoneTexte 62">
            <a:extLst>
              <a:ext uri="{FF2B5EF4-FFF2-40B4-BE49-F238E27FC236}">
                <a16:creationId xmlns:a16="http://schemas.microsoft.com/office/drawing/2014/main" id="{4A03444B-CE26-EEEA-3864-AC3D4B0CEED4}"/>
              </a:ext>
            </a:extLst>
          </p:cNvPr>
          <p:cNvSpPr txBox="1"/>
          <p:nvPr/>
        </p:nvSpPr>
        <p:spPr>
          <a:xfrm>
            <a:off x="6333088" y="5750790"/>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P17</a:t>
            </a:r>
            <a:endParaRPr lang="fr-FR" sz="1400" b="1" dirty="0">
              <a:solidFill>
                <a:srgbClr val="FF0000"/>
              </a:solidFill>
              <a:latin typeface="Century Gothic" panose="020B0502020202020204" pitchFamily="34" charset="0"/>
            </a:endParaRPr>
          </a:p>
        </p:txBody>
      </p:sp>
      <p:sp>
        <p:nvSpPr>
          <p:cNvPr id="8197" name="ZoneTexte 8196">
            <a:extLst>
              <a:ext uri="{FF2B5EF4-FFF2-40B4-BE49-F238E27FC236}">
                <a16:creationId xmlns:a16="http://schemas.microsoft.com/office/drawing/2014/main" id="{FBBAFD19-E90C-662A-0F19-34B1072F7A64}"/>
              </a:ext>
            </a:extLst>
          </p:cNvPr>
          <p:cNvSpPr txBox="1"/>
          <p:nvPr/>
        </p:nvSpPr>
        <p:spPr>
          <a:xfrm>
            <a:off x="6673213" y="5349268"/>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P18</a:t>
            </a:r>
            <a:endParaRPr lang="fr-FR" sz="1400" b="1" dirty="0">
              <a:solidFill>
                <a:srgbClr val="FF0000"/>
              </a:solidFill>
              <a:latin typeface="Century Gothic" panose="020B0502020202020204" pitchFamily="34" charset="0"/>
            </a:endParaRPr>
          </a:p>
        </p:txBody>
      </p:sp>
      <p:sp>
        <p:nvSpPr>
          <p:cNvPr id="8199" name="ZoneTexte 8198">
            <a:extLst>
              <a:ext uri="{FF2B5EF4-FFF2-40B4-BE49-F238E27FC236}">
                <a16:creationId xmlns:a16="http://schemas.microsoft.com/office/drawing/2014/main" id="{82254054-1B8F-B4C6-6C5F-350F1DEE099D}"/>
              </a:ext>
            </a:extLst>
          </p:cNvPr>
          <p:cNvSpPr txBox="1"/>
          <p:nvPr/>
        </p:nvSpPr>
        <p:spPr>
          <a:xfrm>
            <a:off x="7053095" y="5015184"/>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P19</a:t>
            </a:r>
            <a:endParaRPr lang="fr-FR" sz="1400" b="1" dirty="0">
              <a:solidFill>
                <a:srgbClr val="FF0000"/>
              </a:solidFill>
              <a:latin typeface="Century Gothic" panose="020B0502020202020204" pitchFamily="34" charset="0"/>
            </a:endParaRPr>
          </a:p>
        </p:txBody>
      </p:sp>
      <p:sp>
        <p:nvSpPr>
          <p:cNvPr id="4" name="Flèche : droite 3">
            <a:extLst>
              <a:ext uri="{FF2B5EF4-FFF2-40B4-BE49-F238E27FC236}">
                <a16:creationId xmlns:a16="http://schemas.microsoft.com/office/drawing/2014/main" id="{F666C8C1-DDBB-F8BB-09EC-E3D3286DF9CA}"/>
              </a:ext>
            </a:extLst>
          </p:cNvPr>
          <p:cNvSpPr/>
          <p:nvPr/>
        </p:nvSpPr>
        <p:spPr>
          <a:xfrm rot="707864">
            <a:off x="1310929" y="2752732"/>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0C3599F9-5B7F-D65F-CFB1-82944776516C}"/>
              </a:ext>
            </a:extLst>
          </p:cNvPr>
          <p:cNvSpPr/>
          <p:nvPr/>
        </p:nvSpPr>
        <p:spPr>
          <a:xfrm rot="11507864">
            <a:off x="1232377" y="2611047"/>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3">
            <a:extLst>
              <a:ext uri="{FF2B5EF4-FFF2-40B4-BE49-F238E27FC236}">
                <a16:creationId xmlns:a16="http://schemas.microsoft.com/office/drawing/2014/main" id="{48D7DB1C-56C9-F820-6352-0F56518CD02C}"/>
              </a:ext>
            </a:extLst>
          </p:cNvPr>
          <p:cNvSpPr txBox="1">
            <a:spLocks noChangeArrowheads="1"/>
          </p:cNvSpPr>
          <p:nvPr/>
        </p:nvSpPr>
        <p:spPr bwMode="auto">
          <a:xfrm>
            <a:off x="39440" y="7006097"/>
            <a:ext cx="1158773" cy="461665"/>
          </a:xfrm>
          <a:prstGeom prst="rect">
            <a:avLst/>
          </a:prstGeom>
          <a:solidFill>
            <a:schemeClr val="bg1"/>
          </a:solidFill>
          <a:ln w="9525">
            <a:solidFill>
              <a:srgbClr val="000000"/>
            </a:solidFill>
            <a:miter lim="800000"/>
            <a:headEnd/>
            <a:tailEnd/>
          </a:ln>
        </p:spPr>
        <p:txBody>
          <a:bodyPr wrap="square">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Sens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Sens 2</a:t>
            </a:r>
          </a:p>
        </p:txBody>
      </p:sp>
      <p:sp>
        <p:nvSpPr>
          <p:cNvPr id="12" name="Flèche : droite 11">
            <a:extLst>
              <a:ext uri="{FF2B5EF4-FFF2-40B4-BE49-F238E27FC236}">
                <a16:creationId xmlns:a16="http://schemas.microsoft.com/office/drawing/2014/main" id="{4979C579-8896-ED1D-DB3F-B09BB9972A90}"/>
              </a:ext>
            </a:extLst>
          </p:cNvPr>
          <p:cNvSpPr/>
          <p:nvPr/>
        </p:nvSpPr>
        <p:spPr>
          <a:xfrm>
            <a:off x="181261" y="7068812"/>
            <a:ext cx="339188" cy="126113"/>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100" b="0" i="0" u="none" strike="noStrike" kern="1200" cap="none" spc="0" normalizeH="0" baseline="0" noProof="0">
              <a:ln>
                <a:noFill/>
              </a:ln>
              <a:solidFill>
                <a:prstClr val="white"/>
              </a:solidFill>
              <a:effectLst/>
              <a:uLnTx/>
              <a:uFillTx/>
              <a:latin typeface="Calibri"/>
              <a:ea typeface="+mn-ea"/>
              <a:cs typeface="+mn-cs"/>
            </a:endParaRPr>
          </a:p>
        </p:txBody>
      </p:sp>
      <p:sp>
        <p:nvSpPr>
          <p:cNvPr id="13" name="Flèche : droite 12">
            <a:extLst>
              <a:ext uri="{FF2B5EF4-FFF2-40B4-BE49-F238E27FC236}">
                <a16:creationId xmlns:a16="http://schemas.microsoft.com/office/drawing/2014/main" id="{7A296E47-C419-310E-E3D8-A16DFD7B51DB}"/>
              </a:ext>
            </a:extLst>
          </p:cNvPr>
          <p:cNvSpPr/>
          <p:nvPr/>
        </p:nvSpPr>
        <p:spPr>
          <a:xfrm rot="10800000">
            <a:off x="170930" y="7241285"/>
            <a:ext cx="339188" cy="126112"/>
          </a:xfrm>
          <a:prstGeom prst="rightArrow">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100" b="0" i="0" u="none" strike="noStrike" kern="1200" cap="none" spc="0" normalizeH="0" baseline="0" noProof="0">
              <a:ln>
                <a:noFill/>
              </a:ln>
              <a:solidFill>
                <a:prstClr val="white"/>
              </a:solidFill>
              <a:effectLst/>
              <a:uLnTx/>
              <a:uFillTx/>
              <a:latin typeface="Calibri"/>
              <a:ea typeface="+mn-ea"/>
              <a:cs typeface="+mn-cs"/>
            </a:endParaRPr>
          </a:p>
        </p:txBody>
      </p:sp>
      <p:sp>
        <p:nvSpPr>
          <p:cNvPr id="14" name="ZoneTexte 3">
            <a:extLst>
              <a:ext uri="{FF2B5EF4-FFF2-40B4-BE49-F238E27FC236}">
                <a16:creationId xmlns:a16="http://schemas.microsoft.com/office/drawing/2014/main" id="{16F37155-B171-024D-2D32-82E7025D9A64}"/>
              </a:ext>
            </a:extLst>
          </p:cNvPr>
          <p:cNvSpPr txBox="1">
            <a:spLocks noChangeArrowheads="1"/>
          </p:cNvSpPr>
          <p:nvPr/>
        </p:nvSpPr>
        <p:spPr bwMode="auto">
          <a:xfrm>
            <a:off x="1329876" y="7006097"/>
            <a:ext cx="2739221" cy="461665"/>
          </a:xfrm>
          <a:prstGeom prst="rect">
            <a:avLst/>
          </a:prstGeom>
          <a:solidFill>
            <a:schemeClr val="bg1">
              <a:lumMod val="65000"/>
            </a:schemeClr>
          </a:solidFill>
          <a:ln w="9525">
            <a:solidFill>
              <a:srgbClr val="000000"/>
            </a:solidFill>
            <a:miter lim="800000"/>
            <a:headEnd/>
            <a:tailEnd/>
          </a:ln>
        </p:spPr>
        <p:txBody>
          <a:bodyPr wrap="square">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Trafics moyens journaliers jours ouvrés [TV] &amp; % PL</a:t>
            </a:r>
            <a:endParaRPr lang="fr-FR" altLang="fr-FR" sz="1200" dirty="0">
              <a:solidFill>
                <a:prstClr val="black"/>
              </a:solidFill>
              <a:latin typeface="Century Gothic" panose="020B0502020202020204" pitchFamily="34" charset="0"/>
            </a:endParaRPr>
          </a:p>
        </p:txBody>
      </p:sp>
      <p:sp>
        <p:nvSpPr>
          <p:cNvPr id="15" name="Flèche : droite 14">
            <a:extLst>
              <a:ext uri="{FF2B5EF4-FFF2-40B4-BE49-F238E27FC236}">
                <a16:creationId xmlns:a16="http://schemas.microsoft.com/office/drawing/2014/main" id="{7308FE9D-B8C4-73C9-3BD1-4A458F5D8C11}"/>
              </a:ext>
            </a:extLst>
          </p:cNvPr>
          <p:cNvSpPr/>
          <p:nvPr/>
        </p:nvSpPr>
        <p:spPr>
          <a:xfrm rot="2637498">
            <a:off x="2877247" y="395066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C75984C6-5729-25D1-866B-23E6184BBA3F}"/>
              </a:ext>
            </a:extLst>
          </p:cNvPr>
          <p:cNvSpPr/>
          <p:nvPr/>
        </p:nvSpPr>
        <p:spPr>
          <a:xfrm rot="13437498">
            <a:off x="2852420" y="3756734"/>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lèche : droite 17">
            <a:extLst>
              <a:ext uri="{FF2B5EF4-FFF2-40B4-BE49-F238E27FC236}">
                <a16:creationId xmlns:a16="http://schemas.microsoft.com/office/drawing/2014/main" id="{2B3AE043-1AAD-470C-89E6-779A08EDDAF9}"/>
              </a:ext>
            </a:extLst>
          </p:cNvPr>
          <p:cNvSpPr/>
          <p:nvPr/>
        </p:nvSpPr>
        <p:spPr>
          <a:xfrm rot="4384478">
            <a:off x="4335506" y="2666381"/>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DE88DE9A-9F0A-5B11-4B38-E167DD0F2739}"/>
              </a:ext>
            </a:extLst>
          </p:cNvPr>
          <p:cNvSpPr/>
          <p:nvPr/>
        </p:nvSpPr>
        <p:spPr>
          <a:xfrm rot="15184478">
            <a:off x="4382048" y="247197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lèche : droite 19">
            <a:extLst>
              <a:ext uri="{FF2B5EF4-FFF2-40B4-BE49-F238E27FC236}">
                <a16:creationId xmlns:a16="http://schemas.microsoft.com/office/drawing/2014/main" id="{00AAE10D-A457-8AA4-3342-1AAE84784808}"/>
              </a:ext>
            </a:extLst>
          </p:cNvPr>
          <p:cNvSpPr/>
          <p:nvPr/>
        </p:nvSpPr>
        <p:spPr>
          <a:xfrm rot="1539239">
            <a:off x="6486878" y="69551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droite 20">
            <a:extLst>
              <a:ext uri="{FF2B5EF4-FFF2-40B4-BE49-F238E27FC236}">
                <a16:creationId xmlns:a16="http://schemas.microsoft.com/office/drawing/2014/main" id="{54CAFB44-DE58-7121-D717-20D1BEA23697}"/>
              </a:ext>
            </a:extLst>
          </p:cNvPr>
          <p:cNvSpPr/>
          <p:nvPr/>
        </p:nvSpPr>
        <p:spPr>
          <a:xfrm rot="12339239">
            <a:off x="6395254" y="520582"/>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lèche : droite 24">
            <a:extLst>
              <a:ext uri="{FF2B5EF4-FFF2-40B4-BE49-F238E27FC236}">
                <a16:creationId xmlns:a16="http://schemas.microsoft.com/office/drawing/2014/main" id="{03AC70E7-6E69-F8F8-A375-6913647B1409}"/>
              </a:ext>
            </a:extLst>
          </p:cNvPr>
          <p:cNvSpPr/>
          <p:nvPr/>
        </p:nvSpPr>
        <p:spPr>
          <a:xfrm rot="6716202">
            <a:off x="6493258" y="1479345"/>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roite 25">
            <a:extLst>
              <a:ext uri="{FF2B5EF4-FFF2-40B4-BE49-F238E27FC236}">
                <a16:creationId xmlns:a16="http://schemas.microsoft.com/office/drawing/2014/main" id="{D9B96D11-7B19-924C-DC4B-09A07581C3A9}"/>
              </a:ext>
            </a:extLst>
          </p:cNvPr>
          <p:cNvSpPr/>
          <p:nvPr/>
        </p:nvSpPr>
        <p:spPr>
          <a:xfrm rot="17516202">
            <a:off x="6665075" y="134650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lèche : droite 26">
            <a:extLst>
              <a:ext uri="{FF2B5EF4-FFF2-40B4-BE49-F238E27FC236}">
                <a16:creationId xmlns:a16="http://schemas.microsoft.com/office/drawing/2014/main" id="{FE3B6D48-3D37-BCF4-B10B-7208025D7063}"/>
              </a:ext>
            </a:extLst>
          </p:cNvPr>
          <p:cNvSpPr/>
          <p:nvPr/>
        </p:nvSpPr>
        <p:spPr>
          <a:xfrm rot="20472006">
            <a:off x="3628713" y="222857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611696BC-724C-F1D5-B57A-A2B35456E0F5}"/>
              </a:ext>
            </a:extLst>
          </p:cNvPr>
          <p:cNvSpPr/>
          <p:nvPr/>
        </p:nvSpPr>
        <p:spPr>
          <a:xfrm rot="9672006">
            <a:off x="3469175" y="214305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Flèche : droite 29">
            <a:extLst>
              <a:ext uri="{FF2B5EF4-FFF2-40B4-BE49-F238E27FC236}">
                <a16:creationId xmlns:a16="http://schemas.microsoft.com/office/drawing/2014/main" id="{E970FE56-A0FB-75FC-90CB-5B22BFA42217}"/>
              </a:ext>
            </a:extLst>
          </p:cNvPr>
          <p:cNvSpPr/>
          <p:nvPr/>
        </p:nvSpPr>
        <p:spPr>
          <a:xfrm rot="248702">
            <a:off x="4897887" y="393253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9DA91479-1BA2-75D3-81E5-BBE60B2EE2DC}"/>
              </a:ext>
            </a:extLst>
          </p:cNvPr>
          <p:cNvSpPr/>
          <p:nvPr/>
        </p:nvSpPr>
        <p:spPr>
          <a:xfrm rot="11048702">
            <a:off x="4819335" y="379085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Flèche : droite 32">
            <a:extLst>
              <a:ext uri="{FF2B5EF4-FFF2-40B4-BE49-F238E27FC236}">
                <a16:creationId xmlns:a16="http://schemas.microsoft.com/office/drawing/2014/main" id="{B1110270-B313-C921-422F-420DAA47A7DA}"/>
              </a:ext>
            </a:extLst>
          </p:cNvPr>
          <p:cNvSpPr/>
          <p:nvPr/>
        </p:nvSpPr>
        <p:spPr>
          <a:xfrm rot="167213">
            <a:off x="6733617" y="728169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Flèche : droite 33">
            <a:extLst>
              <a:ext uri="{FF2B5EF4-FFF2-40B4-BE49-F238E27FC236}">
                <a16:creationId xmlns:a16="http://schemas.microsoft.com/office/drawing/2014/main" id="{49A17CD5-C533-F7D7-6108-8EB5B7CBF344}"/>
              </a:ext>
            </a:extLst>
          </p:cNvPr>
          <p:cNvSpPr/>
          <p:nvPr/>
        </p:nvSpPr>
        <p:spPr>
          <a:xfrm rot="8123636">
            <a:off x="5797060" y="6404147"/>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droite 52">
            <a:extLst>
              <a:ext uri="{FF2B5EF4-FFF2-40B4-BE49-F238E27FC236}">
                <a16:creationId xmlns:a16="http://schemas.microsoft.com/office/drawing/2014/main" id="{FF791D48-937F-1B19-159B-051CC0B11C9C}"/>
              </a:ext>
            </a:extLst>
          </p:cNvPr>
          <p:cNvSpPr/>
          <p:nvPr/>
        </p:nvSpPr>
        <p:spPr>
          <a:xfrm rot="18552323">
            <a:off x="6372661" y="6872731"/>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Flèche : droite 53">
            <a:extLst>
              <a:ext uri="{FF2B5EF4-FFF2-40B4-BE49-F238E27FC236}">
                <a16:creationId xmlns:a16="http://schemas.microsoft.com/office/drawing/2014/main" id="{039CE5D8-8FDF-707E-22A8-F1F5DC51E2A5}"/>
              </a:ext>
            </a:extLst>
          </p:cNvPr>
          <p:cNvSpPr/>
          <p:nvPr/>
        </p:nvSpPr>
        <p:spPr>
          <a:xfrm rot="2778820">
            <a:off x="6664844" y="4757402"/>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èche : droite 54">
            <a:extLst>
              <a:ext uri="{FF2B5EF4-FFF2-40B4-BE49-F238E27FC236}">
                <a16:creationId xmlns:a16="http://schemas.microsoft.com/office/drawing/2014/main" id="{3FB4559F-E393-07C0-B531-6AC501B6A2B9}"/>
              </a:ext>
            </a:extLst>
          </p:cNvPr>
          <p:cNvSpPr/>
          <p:nvPr/>
        </p:nvSpPr>
        <p:spPr>
          <a:xfrm rot="13578820">
            <a:off x="6673520" y="4605584"/>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Flèche : droite 55">
            <a:extLst>
              <a:ext uri="{FF2B5EF4-FFF2-40B4-BE49-F238E27FC236}">
                <a16:creationId xmlns:a16="http://schemas.microsoft.com/office/drawing/2014/main" id="{354AF416-BF36-8B4E-11EB-67AD8EA0970E}"/>
              </a:ext>
            </a:extLst>
          </p:cNvPr>
          <p:cNvSpPr/>
          <p:nvPr/>
        </p:nvSpPr>
        <p:spPr>
          <a:xfrm rot="2778820">
            <a:off x="7485143" y="524887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0" name="Flèche : droite 8199">
            <a:extLst>
              <a:ext uri="{FF2B5EF4-FFF2-40B4-BE49-F238E27FC236}">
                <a16:creationId xmlns:a16="http://schemas.microsoft.com/office/drawing/2014/main" id="{A3C2A518-B8FE-EE55-18BF-5FACAB5E4902}"/>
              </a:ext>
            </a:extLst>
          </p:cNvPr>
          <p:cNvSpPr/>
          <p:nvPr/>
        </p:nvSpPr>
        <p:spPr>
          <a:xfrm rot="13578820">
            <a:off x="7493819" y="509705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1" name="Flèche : droite 8200">
            <a:extLst>
              <a:ext uri="{FF2B5EF4-FFF2-40B4-BE49-F238E27FC236}">
                <a16:creationId xmlns:a16="http://schemas.microsoft.com/office/drawing/2014/main" id="{80912726-8B8E-FC5B-F853-3B84EB450A1C}"/>
              </a:ext>
            </a:extLst>
          </p:cNvPr>
          <p:cNvSpPr/>
          <p:nvPr/>
        </p:nvSpPr>
        <p:spPr>
          <a:xfrm rot="2778820">
            <a:off x="7122244" y="559811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2" name="Flèche : droite 8201">
            <a:extLst>
              <a:ext uri="{FF2B5EF4-FFF2-40B4-BE49-F238E27FC236}">
                <a16:creationId xmlns:a16="http://schemas.microsoft.com/office/drawing/2014/main" id="{4C3C6121-633C-0FDD-2620-F66965676571}"/>
              </a:ext>
            </a:extLst>
          </p:cNvPr>
          <p:cNvSpPr/>
          <p:nvPr/>
        </p:nvSpPr>
        <p:spPr>
          <a:xfrm rot="13578820">
            <a:off x="7130920" y="5446300"/>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3" name="Flèche : droite 8202">
            <a:extLst>
              <a:ext uri="{FF2B5EF4-FFF2-40B4-BE49-F238E27FC236}">
                <a16:creationId xmlns:a16="http://schemas.microsoft.com/office/drawing/2014/main" id="{E38AAFF2-CD52-DEE4-FC9A-46ADA3EC80BF}"/>
              </a:ext>
            </a:extLst>
          </p:cNvPr>
          <p:cNvSpPr/>
          <p:nvPr/>
        </p:nvSpPr>
        <p:spPr>
          <a:xfrm rot="2778820">
            <a:off x="5509116" y="579849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4" name="Flèche : droite 8203">
            <a:extLst>
              <a:ext uri="{FF2B5EF4-FFF2-40B4-BE49-F238E27FC236}">
                <a16:creationId xmlns:a16="http://schemas.microsoft.com/office/drawing/2014/main" id="{4E7075AF-2BBC-5A64-1562-75E2F2DDE4D6}"/>
              </a:ext>
            </a:extLst>
          </p:cNvPr>
          <p:cNvSpPr/>
          <p:nvPr/>
        </p:nvSpPr>
        <p:spPr>
          <a:xfrm rot="13578820">
            <a:off x="5517792" y="5646678"/>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5" name="Flèche : droite 8204">
            <a:extLst>
              <a:ext uri="{FF2B5EF4-FFF2-40B4-BE49-F238E27FC236}">
                <a16:creationId xmlns:a16="http://schemas.microsoft.com/office/drawing/2014/main" id="{96B9B3C4-11A5-9E12-E2F4-E0315EAA25F5}"/>
              </a:ext>
            </a:extLst>
          </p:cNvPr>
          <p:cNvSpPr/>
          <p:nvPr/>
        </p:nvSpPr>
        <p:spPr>
          <a:xfrm rot="2778820">
            <a:off x="6765359" y="5999375"/>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6" name="Flèche : droite 8205">
            <a:extLst>
              <a:ext uri="{FF2B5EF4-FFF2-40B4-BE49-F238E27FC236}">
                <a16:creationId xmlns:a16="http://schemas.microsoft.com/office/drawing/2014/main" id="{EE3745C4-1829-782C-622A-24BECAE4C0B5}"/>
              </a:ext>
            </a:extLst>
          </p:cNvPr>
          <p:cNvSpPr/>
          <p:nvPr/>
        </p:nvSpPr>
        <p:spPr>
          <a:xfrm rot="13578820">
            <a:off x="6774035" y="5847557"/>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7" name="Flèche : droite 8206">
            <a:extLst>
              <a:ext uri="{FF2B5EF4-FFF2-40B4-BE49-F238E27FC236}">
                <a16:creationId xmlns:a16="http://schemas.microsoft.com/office/drawing/2014/main" id="{73E0A6C0-6591-DC3C-937A-47D615744805}"/>
              </a:ext>
            </a:extLst>
          </p:cNvPr>
          <p:cNvSpPr/>
          <p:nvPr/>
        </p:nvSpPr>
        <p:spPr>
          <a:xfrm rot="2778820">
            <a:off x="6407985" y="6375603"/>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8" name="Flèche : droite 8207">
            <a:extLst>
              <a:ext uri="{FF2B5EF4-FFF2-40B4-BE49-F238E27FC236}">
                <a16:creationId xmlns:a16="http://schemas.microsoft.com/office/drawing/2014/main" id="{E4ADD53A-7FDC-2059-B913-4CF886D0242B}"/>
              </a:ext>
            </a:extLst>
          </p:cNvPr>
          <p:cNvSpPr/>
          <p:nvPr/>
        </p:nvSpPr>
        <p:spPr>
          <a:xfrm rot="13578820">
            <a:off x="6416661" y="622378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9" name="Flèche : droite 8208">
            <a:extLst>
              <a:ext uri="{FF2B5EF4-FFF2-40B4-BE49-F238E27FC236}">
                <a16:creationId xmlns:a16="http://schemas.microsoft.com/office/drawing/2014/main" id="{3CB3AA46-7240-B81B-C2CF-36E13DC2BE1A}"/>
              </a:ext>
            </a:extLst>
          </p:cNvPr>
          <p:cNvSpPr/>
          <p:nvPr/>
        </p:nvSpPr>
        <p:spPr>
          <a:xfrm rot="2778820">
            <a:off x="6143030" y="5026421"/>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0" name="Flèche : droite 8209">
            <a:extLst>
              <a:ext uri="{FF2B5EF4-FFF2-40B4-BE49-F238E27FC236}">
                <a16:creationId xmlns:a16="http://schemas.microsoft.com/office/drawing/2014/main" id="{DDA3FC6C-1357-9E7E-AD61-85CC86488E67}"/>
              </a:ext>
            </a:extLst>
          </p:cNvPr>
          <p:cNvSpPr/>
          <p:nvPr/>
        </p:nvSpPr>
        <p:spPr>
          <a:xfrm rot="13578820">
            <a:off x="6151706" y="487460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1" name="Flèche : droite 8210">
            <a:extLst>
              <a:ext uri="{FF2B5EF4-FFF2-40B4-BE49-F238E27FC236}">
                <a16:creationId xmlns:a16="http://schemas.microsoft.com/office/drawing/2014/main" id="{11CB8126-C1E0-BD07-E842-A57B224F12DF}"/>
              </a:ext>
            </a:extLst>
          </p:cNvPr>
          <p:cNvSpPr/>
          <p:nvPr/>
        </p:nvSpPr>
        <p:spPr>
          <a:xfrm rot="2778820">
            <a:off x="5839348" y="536737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2" name="Flèche : droite 8211">
            <a:extLst>
              <a:ext uri="{FF2B5EF4-FFF2-40B4-BE49-F238E27FC236}">
                <a16:creationId xmlns:a16="http://schemas.microsoft.com/office/drawing/2014/main" id="{DEEA9945-2235-7C9E-DF78-78BA2D78B119}"/>
              </a:ext>
            </a:extLst>
          </p:cNvPr>
          <p:cNvSpPr/>
          <p:nvPr/>
        </p:nvSpPr>
        <p:spPr>
          <a:xfrm rot="13578820">
            <a:off x="5848024" y="521555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3" name="Flèche : droite 8212">
            <a:extLst>
              <a:ext uri="{FF2B5EF4-FFF2-40B4-BE49-F238E27FC236}">
                <a16:creationId xmlns:a16="http://schemas.microsoft.com/office/drawing/2014/main" id="{0BF93278-8F7C-6B51-25D3-AF512EF100F2}"/>
              </a:ext>
            </a:extLst>
          </p:cNvPr>
          <p:cNvSpPr/>
          <p:nvPr/>
        </p:nvSpPr>
        <p:spPr>
          <a:xfrm rot="2644212">
            <a:off x="5423017" y="427093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4" name="Flèche : droite 8213">
            <a:extLst>
              <a:ext uri="{FF2B5EF4-FFF2-40B4-BE49-F238E27FC236}">
                <a16:creationId xmlns:a16="http://schemas.microsoft.com/office/drawing/2014/main" id="{26CC61F2-1E84-E73C-5AAF-ACFD6EC71FB2}"/>
              </a:ext>
            </a:extLst>
          </p:cNvPr>
          <p:cNvSpPr/>
          <p:nvPr/>
        </p:nvSpPr>
        <p:spPr>
          <a:xfrm rot="13444212">
            <a:off x="5423017" y="4102471"/>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5" name="Flèche : droite 8214">
            <a:extLst>
              <a:ext uri="{FF2B5EF4-FFF2-40B4-BE49-F238E27FC236}">
                <a16:creationId xmlns:a16="http://schemas.microsoft.com/office/drawing/2014/main" id="{D1DC4241-08EC-1C20-155A-F9BD46127AF1}"/>
              </a:ext>
            </a:extLst>
          </p:cNvPr>
          <p:cNvSpPr/>
          <p:nvPr/>
        </p:nvSpPr>
        <p:spPr>
          <a:xfrm rot="5687353">
            <a:off x="7044085" y="279000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6" name="Flèche : droite 8215">
            <a:extLst>
              <a:ext uri="{FF2B5EF4-FFF2-40B4-BE49-F238E27FC236}">
                <a16:creationId xmlns:a16="http://schemas.microsoft.com/office/drawing/2014/main" id="{93FCB0B5-635C-3DD1-78CC-797D532167EE}"/>
              </a:ext>
            </a:extLst>
          </p:cNvPr>
          <p:cNvSpPr/>
          <p:nvPr/>
        </p:nvSpPr>
        <p:spPr>
          <a:xfrm rot="16487353">
            <a:off x="7174224" y="269348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7" name="ZoneTexte 8216">
            <a:extLst>
              <a:ext uri="{FF2B5EF4-FFF2-40B4-BE49-F238E27FC236}">
                <a16:creationId xmlns:a16="http://schemas.microsoft.com/office/drawing/2014/main" id="{0D6D1DCA-7B06-E099-9945-56A82657A145}"/>
              </a:ext>
            </a:extLst>
          </p:cNvPr>
          <p:cNvSpPr txBox="1"/>
          <p:nvPr/>
        </p:nvSpPr>
        <p:spPr>
          <a:xfrm>
            <a:off x="1080553" y="190994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5 522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18" name="ZoneTexte 8217">
            <a:extLst>
              <a:ext uri="{FF2B5EF4-FFF2-40B4-BE49-F238E27FC236}">
                <a16:creationId xmlns:a16="http://schemas.microsoft.com/office/drawing/2014/main" id="{BC6901D5-A91D-8EDC-38FD-886B251B48F1}"/>
              </a:ext>
            </a:extLst>
          </p:cNvPr>
          <p:cNvSpPr txBox="1"/>
          <p:nvPr/>
        </p:nvSpPr>
        <p:spPr>
          <a:xfrm>
            <a:off x="1080553" y="218973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2,9%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19" name="ZoneTexte 8218">
            <a:extLst>
              <a:ext uri="{FF2B5EF4-FFF2-40B4-BE49-F238E27FC236}">
                <a16:creationId xmlns:a16="http://schemas.microsoft.com/office/drawing/2014/main" id="{82A6F684-5BD4-7050-B4FD-BC2D5DC057A7}"/>
              </a:ext>
            </a:extLst>
          </p:cNvPr>
          <p:cNvSpPr txBox="1"/>
          <p:nvPr/>
        </p:nvSpPr>
        <p:spPr>
          <a:xfrm>
            <a:off x="467981" y="190383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6 467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0" name="ZoneTexte 8219">
            <a:extLst>
              <a:ext uri="{FF2B5EF4-FFF2-40B4-BE49-F238E27FC236}">
                <a16:creationId xmlns:a16="http://schemas.microsoft.com/office/drawing/2014/main" id="{D8D9467B-DD64-994E-1069-5D38E7AF49D2}"/>
              </a:ext>
            </a:extLst>
          </p:cNvPr>
          <p:cNvSpPr txBox="1"/>
          <p:nvPr/>
        </p:nvSpPr>
        <p:spPr>
          <a:xfrm>
            <a:off x="467981" y="218362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3,4%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1" name="ZoneTexte 8220">
            <a:extLst>
              <a:ext uri="{FF2B5EF4-FFF2-40B4-BE49-F238E27FC236}">
                <a16:creationId xmlns:a16="http://schemas.microsoft.com/office/drawing/2014/main" id="{F2C62E2B-EB07-4DAA-4C5C-4ED35E108A6A}"/>
              </a:ext>
            </a:extLst>
          </p:cNvPr>
          <p:cNvSpPr txBox="1"/>
          <p:nvPr/>
        </p:nvSpPr>
        <p:spPr>
          <a:xfrm>
            <a:off x="3071652" y="1500599"/>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3 386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2" name="ZoneTexte 8221">
            <a:extLst>
              <a:ext uri="{FF2B5EF4-FFF2-40B4-BE49-F238E27FC236}">
                <a16:creationId xmlns:a16="http://schemas.microsoft.com/office/drawing/2014/main" id="{1749574D-6CBC-FA62-7099-0891F425B26B}"/>
              </a:ext>
            </a:extLst>
          </p:cNvPr>
          <p:cNvSpPr txBox="1"/>
          <p:nvPr/>
        </p:nvSpPr>
        <p:spPr>
          <a:xfrm>
            <a:off x="3071652" y="1780391"/>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3" name="ZoneTexte 8222">
            <a:extLst>
              <a:ext uri="{FF2B5EF4-FFF2-40B4-BE49-F238E27FC236}">
                <a16:creationId xmlns:a16="http://schemas.microsoft.com/office/drawing/2014/main" id="{DDCB03AF-728C-CE2D-F3E9-82520E1BA6E8}"/>
              </a:ext>
            </a:extLst>
          </p:cNvPr>
          <p:cNvSpPr txBox="1"/>
          <p:nvPr/>
        </p:nvSpPr>
        <p:spPr>
          <a:xfrm>
            <a:off x="2459080" y="1494485"/>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3 461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4" name="ZoneTexte 8223">
            <a:extLst>
              <a:ext uri="{FF2B5EF4-FFF2-40B4-BE49-F238E27FC236}">
                <a16:creationId xmlns:a16="http://schemas.microsoft.com/office/drawing/2014/main" id="{58DD7ECE-C42A-C50A-FF9C-FD068FAB65D5}"/>
              </a:ext>
            </a:extLst>
          </p:cNvPr>
          <p:cNvSpPr txBox="1"/>
          <p:nvPr/>
        </p:nvSpPr>
        <p:spPr>
          <a:xfrm>
            <a:off x="2459080" y="1774277"/>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5" name="ZoneTexte 8224">
            <a:extLst>
              <a:ext uri="{FF2B5EF4-FFF2-40B4-BE49-F238E27FC236}">
                <a16:creationId xmlns:a16="http://schemas.microsoft.com/office/drawing/2014/main" id="{9B14FBC2-FC32-7F81-D3EC-F01832BF5397}"/>
              </a:ext>
            </a:extLst>
          </p:cNvPr>
          <p:cNvSpPr txBox="1"/>
          <p:nvPr/>
        </p:nvSpPr>
        <p:spPr>
          <a:xfrm>
            <a:off x="7598989" y="44125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705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6" name="ZoneTexte 8225">
            <a:extLst>
              <a:ext uri="{FF2B5EF4-FFF2-40B4-BE49-F238E27FC236}">
                <a16:creationId xmlns:a16="http://schemas.microsoft.com/office/drawing/2014/main" id="{B2F37A9E-DE26-E8D1-C470-9149849DF378}"/>
              </a:ext>
            </a:extLst>
          </p:cNvPr>
          <p:cNvSpPr txBox="1"/>
          <p:nvPr/>
        </p:nvSpPr>
        <p:spPr>
          <a:xfrm>
            <a:off x="7598989" y="72104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7" name="ZoneTexte 8226">
            <a:extLst>
              <a:ext uri="{FF2B5EF4-FFF2-40B4-BE49-F238E27FC236}">
                <a16:creationId xmlns:a16="http://schemas.microsoft.com/office/drawing/2014/main" id="{3EE87C2D-7674-AD59-913E-9107758C295C}"/>
              </a:ext>
            </a:extLst>
          </p:cNvPr>
          <p:cNvSpPr txBox="1"/>
          <p:nvPr/>
        </p:nvSpPr>
        <p:spPr>
          <a:xfrm>
            <a:off x="6986417" y="43513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558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8" name="ZoneTexte 8227">
            <a:extLst>
              <a:ext uri="{FF2B5EF4-FFF2-40B4-BE49-F238E27FC236}">
                <a16:creationId xmlns:a16="http://schemas.microsoft.com/office/drawing/2014/main" id="{1FE6F631-C076-3623-3F86-773C06F2EE30}"/>
              </a:ext>
            </a:extLst>
          </p:cNvPr>
          <p:cNvSpPr txBox="1"/>
          <p:nvPr/>
        </p:nvSpPr>
        <p:spPr>
          <a:xfrm>
            <a:off x="6986417" y="71493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9" name="ZoneTexte 8228">
            <a:extLst>
              <a:ext uri="{FF2B5EF4-FFF2-40B4-BE49-F238E27FC236}">
                <a16:creationId xmlns:a16="http://schemas.microsoft.com/office/drawing/2014/main" id="{70EC1B49-6E1A-CA8B-23F4-D5BF8350A4C3}"/>
              </a:ext>
            </a:extLst>
          </p:cNvPr>
          <p:cNvSpPr txBox="1"/>
          <p:nvPr/>
        </p:nvSpPr>
        <p:spPr>
          <a:xfrm>
            <a:off x="7670202" y="1265522"/>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538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0" name="ZoneTexte 8229">
            <a:extLst>
              <a:ext uri="{FF2B5EF4-FFF2-40B4-BE49-F238E27FC236}">
                <a16:creationId xmlns:a16="http://schemas.microsoft.com/office/drawing/2014/main" id="{76E29390-5C1A-B2D0-8295-6C2EB85B576B}"/>
              </a:ext>
            </a:extLst>
          </p:cNvPr>
          <p:cNvSpPr txBox="1"/>
          <p:nvPr/>
        </p:nvSpPr>
        <p:spPr>
          <a:xfrm>
            <a:off x="7670202" y="1545314"/>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1" name="ZoneTexte 8230">
            <a:extLst>
              <a:ext uri="{FF2B5EF4-FFF2-40B4-BE49-F238E27FC236}">
                <a16:creationId xmlns:a16="http://schemas.microsoft.com/office/drawing/2014/main" id="{601D4769-B81B-B9DA-CC70-77F78A8BBCD8}"/>
              </a:ext>
            </a:extLst>
          </p:cNvPr>
          <p:cNvSpPr txBox="1"/>
          <p:nvPr/>
        </p:nvSpPr>
        <p:spPr>
          <a:xfrm>
            <a:off x="7057630" y="1259408"/>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388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2" name="ZoneTexte 8231">
            <a:extLst>
              <a:ext uri="{FF2B5EF4-FFF2-40B4-BE49-F238E27FC236}">
                <a16:creationId xmlns:a16="http://schemas.microsoft.com/office/drawing/2014/main" id="{FACFEF88-717C-4EBE-F1CB-796583E7C202}"/>
              </a:ext>
            </a:extLst>
          </p:cNvPr>
          <p:cNvSpPr txBox="1"/>
          <p:nvPr/>
        </p:nvSpPr>
        <p:spPr>
          <a:xfrm>
            <a:off x="7057630" y="1539200"/>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3" name="ZoneTexte 8232">
            <a:extLst>
              <a:ext uri="{FF2B5EF4-FFF2-40B4-BE49-F238E27FC236}">
                <a16:creationId xmlns:a16="http://schemas.microsoft.com/office/drawing/2014/main" id="{0B6D1BDC-7A38-C3B3-5C34-0D505FA55488}"/>
              </a:ext>
            </a:extLst>
          </p:cNvPr>
          <p:cNvSpPr txBox="1"/>
          <p:nvPr/>
        </p:nvSpPr>
        <p:spPr>
          <a:xfrm>
            <a:off x="8275429" y="263328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688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4" name="ZoneTexte 8233">
            <a:extLst>
              <a:ext uri="{FF2B5EF4-FFF2-40B4-BE49-F238E27FC236}">
                <a16:creationId xmlns:a16="http://schemas.microsoft.com/office/drawing/2014/main" id="{4AA85181-0A28-8857-C48A-A44DBBD0CE78}"/>
              </a:ext>
            </a:extLst>
          </p:cNvPr>
          <p:cNvSpPr txBox="1"/>
          <p:nvPr/>
        </p:nvSpPr>
        <p:spPr>
          <a:xfrm>
            <a:off x="8275429" y="291307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5" name="ZoneTexte 8234">
            <a:extLst>
              <a:ext uri="{FF2B5EF4-FFF2-40B4-BE49-F238E27FC236}">
                <a16:creationId xmlns:a16="http://schemas.microsoft.com/office/drawing/2014/main" id="{62F721DB-46C4-16E3-0689-1753603B5EDE}"/>
              </a:ext>
            </a:extLst>
          </p:cNvPr>
          <p:cNvSpPr txBox="1"/>
          <p:nvPr/>
        </p:nvSpPr>
        <p:spPr>
          <a:xfrm>
            <a:off x="7662857" y="262717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450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6" name="ZoneTexte 8235">
            <a:extLst>
              <a:ext uri="{FF2B5EF4-FFF2-40B4-BE49-F238E27FC236}">
                <a16:creationId xmlns:a16="http://schemas.microsoft.com/office/drawing/2014/main" id="{15D29F06-AE78-9A03-1406-D9297A625600}"/>
              </a:ext>
            </a:extLst>
          </p:cNvPr>
          <p:cNvSpPr txBox="1"/>
          <p:nvPr/>
        </p:nvSpPr>
        <p:spPr>
          <a:xfrm>
            <a:off x="7662857" y="290696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7" name="ZoneTexte 8236">
            <a:extLst>
              <a:ext uri="{FF2B5EF4-FFF2-40B4-BE49-F238E27FC236}">
                <a16:creationId xmlns:a16="http://schemas.microsoft.com/office/drawing/2014/main" id="{6C45A7A0-43E3-CE9B-0333-AD3A61C0DDA8}"/>
              </a:ext>
            </a:extLst>
          </p:cNvPr>
          <p:cNvSpPr txBox="1"/>
          <p:nvPr/>
        </p:nvSpPr>
        <p:spPr>
          <a:xfrm>
            <a:off x="2453192" y="4191738"/>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4 162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8" name="ZoneTexte 8237">
            <a:extLst>
              <a:ext uri="{FF2B5EF4-FFF2-40B4-BE49-F238E27FC236}">
                <a16:creationId xmlns:a16="http://schemas.microsoft.com/office/drawing/2014/main" id="{C823CF80-EE53-B4F8-F726-74CC2176DCFC}"/>
              </a:ext>
            </a:extLst>
          </p:cNvPr>
          <p:cNvSpPr txBox="1"/>
          <p:nvPr/>
        </p:nvSpPr>
        <p:spPr>
          <a:xfrm>
            <a:off x="2453192" y="447153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2,9%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9" name="ZoneTexte 8238">
            <a:extLst>
              <a:ext uri="{FF2B5EF4-FFF2-40B4-BE49-F238E27FC236}">
                <a16:creationId xmlns:a16="http://schemas.microsoft.com/office/drawing/2014/main" id="{335A0748-6080-7457-0582-3FBB2E18766B}"/>
              </a:ext>
            </a:extLst>
          </p:cNvPr>
          <p:cNvSpPr txBox="1"/>
          <p:nvPr/>
        </p:nvSpPr>
        <p:spPr>
          <a:xfrm>
            <a:off x="1840620" y="4185624"/>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3 555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0" name="ZoneTexte 8239">
            <a:extLst>
              <a:ext uri="{FF2B5EF4-FFF2-40B4-BE49-F238E27FC236}">
                <a16:creationId xmlns:a16="http://schemas.microsoft.com/office/drawing/2014/main" id="{AAAEC684-E412-FA68-6779-730D669B853F}"/>
              </a:ext>
            </a:extLst>
          </p:cNvPr>
          <p:cNvSpPr txBox="1"/>
          <p:nvPr/>
        </p:nvSpPr>
        <p:spPr>
          <a:xfrm>
            <a:off x="1840620" y="446541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1" name="ZoneTexte 8240">
            <a:extLst>
              <a:ext uri="{FF2B5EF4-FFF2-40B4-BE49-F238E27FC236}">
                <a16:creationId xmlns:a16="http://schemas.microsoft.com/office/drawing/2014/main" id="{CD01AED6-631A-6BC3-AE8D-DE5E122F5C41}"/>
              </a:ext>
            </a:extLst>
          </p:cNvPr>
          <p:cNvSpPr txBox="1"/>
          <p:nvPr/>
        </p:nvSpPr>
        <p:spPr>
          <a:xfrm>
            <a:off x="3932268" y="293767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4 328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2" name="ZoneTexte 8241">
            <a:extLst>
              <a:ext uri="{FF2B5EF4-FFF2-40B4-BE49-F238E27FC236}">
                <a16:creationId xmlns:a16="http://schemas.microsoft.com/office/drawing/2014/main" id="{2939C12D-699F-AA34-2530-BD6BFEC45311}"/>
              </a:ext>
            </a:extLst>
          </p:cNvPr>
          <p:cNvSpPr txBox="1"/>
          <p:nvPr/>
        </p:nvSpPr>
        <p:spPr>
          <a:xfrm>
            <a:off x="3932268" y="321746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3" name="ZoneTexte 8242">
            <a:extLst>
              <a:ext uri="{FF2B5EF4-FFF2-40B4-BE49-F238E27FC236}">
                <a16:creationId xmlns:a16="http://schemas.microsoft.com/office/drawing/2014/main" id="{121B2E9A-EC57-FB5D-4BCA-BC0A6B9D6370}"/>
              </a:ext>
            </a:extLst>
          </p:cNvPr>
          <p:cNvSpPr txBox="1"/>
          <p:nvPr/>
        </p:nvSpPr>
        <p:spPr>
          <a:xfrm>
            <a:off x="3319696" y="293156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4 230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4" name="ZoneTexte 8243">
            <a:extLst>
              <a:ext uri="{FF2B5EF4-FFF2-40B4-BE49-F238E27FC236}">
                <a16:creationId xmlns:a16="http://schemas.microsoft.com/office/drawing/2014/main" id="{BD2AAF46-BAF5-026B-BB6F-B5D84BD2BCCD}"/>
              </a:ext>
            </a:extLst>
          </p:cNvPr>
          <p:cNvSpPr txBox="1"/>
          <p:nvPr/>
        </p:nvSpPr>
        <p:spPr>
          <a:xfrm>
            <a:off x="3319696" y="321135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5" name="ZoneTexte 8244">
            <a:extLst>
              <a:ext uri="{FF2B5EF4-FFF2-40B4-BE49-F238E27FC236}">
                <a16:creationId xmlns:a16="http://schemas.microsoft.com/office/drawing/2014/main" id="{DD8A31B3-08FB-0FC1-481D-8FA2DE5F7811}"/>
              </a:ext>
            </a:extLst>
          </p:cNvPr>
          <p:cNvSpPr txBox="1"/>
          <p:nvPr/>
        </p:nvSpPr>
        <p:spPr>
          <a:xfrm>
            <a:off x="5501587" y="3153552"/>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1 286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6" name="ZoneTexte 8245">
            <a:extLst>
              <a:ext uri="{FF2B5EF4-FFF2-40B4-BE49-F238E27FC236}">
                <a16:creationId xmlns:a16="http://schemas.microsoft.com/office/drawing/2014/main" id="{DEBDA063-9414-157F-83DC-11CE1E075D64}"/>
              </a:ext>
            </a:extLst>
          </p:cNvPr>
          <p:cNvSpPr txBox="1"/>
          <p:nvPr/>
        </p:nvSpPr>
        <p:spPr>
          <a:xfrm>
            <a:off x="5501587" y="3433344"/>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7" name="ZoneTexte 8246">
            <a:extLst>
              <a:ext uri="{FF2B5EF4-FFF2-40B4-BE49-F238E27FC236}">
                <a16:creationId xmlns:a16="http://schemas.microsoft.com/office/drawing/2014/main" id="{B12718C8-2929-2AFA-4ADB-F1F82490F1B5}"/>
              </a:ext>
            </a:extLst>
          </p:cNvPr>
          <p:cNvSpPr txBox="1"/>
          <p:nvPr/>
        </p:nvSpPr>
        <p:spPr>
          <a:xfrm>
            <a:off x="4889015" y="3147438"/>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931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8" name="ZoneTexte 8247">
            <a:extLst>
              <a:ext uri="{FF2B5EF4-FFF2-40B4-BE49-F238E27FC236}">
                <a16:creationId xmlns:a16="http://schemas.microsoft.com/office/drawing/2014/main" id="{F62C1907-B231-62E7-14B6-CC1B52CF1E32}"/>
              </a:ext>
            </a:extLst>
          </p:cNvPr>
          <p:cNvSpPr txBox="1"/>
          <p:nvPr/>
        </p:nvSpPr>
        <p:spPr>
          <a:xfrm>
            <a:off x="4889015" y="3427230"/>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9" name="ZoneTexte 8248">
            <a:extLst>
              <a:ext uri="{FF2B5EF4-FFF2-40B4-BE49-F238E27FC236}">
                <a16:creationId xmlns:a16="http://schemas.microsoft.com/office/drawing/2014/main" id="{D010606A-7F4B-EA53-668D-BB5B409102F4}"/>
              </a:ext>
            </a:extLst>
          </p:cNvPr>
          <p:cNvSpPr txBox="1"/>
          <p:nvPr/>
        </p:nvSpPr>
        <p:spPr>
          <a:xfrm>
            <a:off x="6389329" y="3763772"/>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1 766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0" name="ZoneTexte 8249">
            <a:extLst>
              <a:ext uri="{FF2B5EF4-FFF2-40B4-BE49-F238E27FC236}">
                <a16:creationId xmlns:a16="http://schemas.microsoft.com/office/drawing/2014/main" id="{A7981263-6AB9-6099-501A-0EA88385A189}"/>
              </a:ext>
            </a:extLst>
          </p:cNvPr>
          <p:cNvSpPr txBox="1"/>
          <p:nvPr/>
        </p:nvSpPr>
        <p:spPr>
          <a:xfrm>
            <a:off x="6389329" y="4043564"/>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1" name="ZoneTexte 8250">
            <a:extLst>
              <a:ext uri="{FF2B5EF4-FFF2-40B4-BE49-F238E27FC236}">
                <a16:creationId xmlns:a16="http://schemas.microsoft.com/office/drawing/2014/main" id="{B6CB91BB-A118-1F05-C60C-60F9169BD6B0}"/>
              </a:ext>
            </a:extLst>
          </p:cNvPr>
          <p:cNvSpPr txBox="1"/>
          <p:nvPr/>
        </p:nvSpPr>
        <p:spPr>
          <a:xfrm>
            <a:off x="5776757" y="3757658"/>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1 113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2" name="ZoneTexte 8251">
            <a:extLst>
              <a:ext uri="{FF2B5EF4-FFF2-40B4-BE49-F238E27FC236}">
                <a16:creationId xmlns:a16="http://schemas.microsoft.com/office/drawing/2014/main" id="{C1577935-6871-0981-8287-32C3CC2D47CD}"/>
              </a:ext>
            </a:extLst>
          </p:cNvPr>
          <p:cNvSpPr txBox="1"/>
          <p:nvPr/>
        </p:nvSpPr>
        <p:spPr>
          <a:xfrm>
            <a:off x="5776757" y="4037450"/>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3" name="ZoneTexte 8252">
            <a:extLst>
              <a:ext uri="{FF2B5EF4-FFF2-40B4-BE49-F238E27FC236}">
                <a16:creationId xmlns:a16="http://schemas.microsoft.com/office/drawing/2014/main" id="{C8511B4F-610C-9FBB-B0B6-E18C4FFDA6BB}"/>
              </a:ext>
            </a:extLst>
          </p:cNvPr>
          <p:cNvSpPr txBox="1"/>
          <p:nvPr/>
        </p:nvSpPr>
        <p:spPr>
          <a:xfrm>
            <a:off x="7291789" y="6932014"/>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114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4" name="ZoneTexte 8253">
            <a:extLst>
              <a:ext uri="{FF2B5EF4-FFF2-40B4-BE49-F238E27FC236}">
                <a16:creationId xmlns:a16="http://schemas.microsoft.com/office/drawing/2014/main" id="{3A6F54BA-8D72-22FC-7DDC-D8B43C6ADC22}"/>
              </a:ext>
            </a:extLst>
          </p:cNvPr>
          <p:cNvSpPr txBox="1"/>
          <p:nvPr/>
        </p:nvSpPr>
        <p:spPr>
          <a:xfrm>
            <a:off x="7291789" y="721180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5" name="ZoneTexte 8254">
            <a:extLst>
              <a:ext uri="{FF2B5EF4-FFF2-40B4-BE49-F238E27FC236}">
                <a16:creationId xmlns:a16="http://schemas.microsoft.com/office/drawing/2014/main" id="{3116B27D-2966-FA3F-776A-3EE2A8F4B8C6}"/>
              </a:ext>
            </a:extLst>
          </p:cNvPr>
          <p:cNvSpPr txBox="1"/>
          <p:nvPr/>
        </p:nvSpPr>
        <p:spPr>
          <a:xfrm>
            <a:off x="5693525" y="694973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946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6" name="ZoneTexte 8255">
            <a:extLst>
              <a:ext uri="{FF2B5EF4-FFF2-40B4-BE49-F238E27FC236}">
                <a16:creationId xmlns:a16="http://schemas.microsoft.com/office/drawing/2014/main" id="{DB768A9B-783A-5B38-BCA4-0D2319864603}"/>
              </a:ext>
            </a:extLst>
          </p:cNvPr>
          <p:cNvSpPr txBox="1"/>
          <p:nvPr/>
        </p:nvSpPr>
        <p:spPr>
          <a:xfrm>
            <a:off x="5693525" y="722952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7" name="ZoneTexte 8256">
            <a:extLst>
              <a:ext uri="{FF2B5EF4-FFF2-40B4-BE49-F238E27FC236}">
                <a16:creationId xmlns:a16="http://schemas.microsoft.com/office/drawing/2014/main" id="{63816AE8-E19C-20E3-73CA-1F6EE24C8ECF}"/>
              </a:ext>
            </a:extLst>
          </p:cNvPr>
          <p:cNvSpPr txBox="1"/>
          <p:nvPr/>
        </p:nvSpPr>
        <p:spPr>
          <a:xfrm>
            <a:off x="5058668" y="6621568"/>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1 962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8" name="ZoneTexte 8257">
            <a:extLst>
              <a:ext uri="{FF2B5EF4-FFF2-40B4-BE49-F238E27FC236}">
                <a16:creationId xmlns:a16="http://schemas.microsoft.com/office/drawing/2014/main" id="{518488FE-564D-3CB8-70BF-F000345C7D02}"/>
              </a:ext>
            </a:extLst>
          </p:cNvPr>
          <p:cNvSpPr txBox="1"/>
          <p:nvPr/>
        </p:nvSpPr>
        <p:spPr>
          <a:xfrm>
            <a:off x="5058668" y="690136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3" name="ZoneTexte 8262">
            <a:extLst>
              <a:ext uri="{FF2B5EF4-FFF2-40B4-BE49-F238E27FC236}">
                <a16:creationId xmlns:a16="http://schemas.microsoft.com/office/drawing/2014/main" id="{7F535979-303A-04AD-20D2-56C61EF084B9}"/>
              </a:ext>
            </a:extLst>
          </p:cNvPr>
          <p:cNvSpPr txBox="1"/>
          <p:nvPr/>
        </p:nvSpPr>
        <p:spPr>
          <a:xfrm>
            <a:off x="9780045" y="4290801"/>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21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4" name="ZoneTexte 8263">
            <a:extLst>
              <a:ext uri="{FF2B5EF4-FFF2-40B4-BE49-F238E27FC236}">
                <a16:creationId xmlns:a16="http://schemas.microsoft.com/office/drawing/2014/main" id="{92428029-59AF-2AD7-DC90-487242B29A5D}"/>
              </a:ext>
            </a:extLst>
          </p:cNvPr>
          <p:cNvSpPr txBox="1"/>
          <p:nvPr/>
        </p:nvSpPr>
        <p:spPr>
          <a:xfrm>
            <a:off x="9780045" y="4570593"/>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2,8%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5" name="ZoneTexte 8264">
            <a:extLst>
              <a:ext uri="{FF2B5EF4-FFF2-40B4-BE49-F238E27FC236}">
                <a16:creationId xmlns:a16="http://schemas.microsoft.com/office/drawing/2014/main" id="{DB93143A-DA72-62E9-444D-DC316B22693C}"/>
              </a:ext>
            </a:extLst>
          </p:cNvPr>
          <p:cNvSpPr txBox="1"/>
          <p:nvPr/>
        </p:nvSpPr>
        <p:spPr>
          <a:xfrm>
            <a:off x="9167473" y="4284687"/>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60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6" name="ZoneTexte 8265">
            <a:extLst>
              <a:ext uri="{FF2B5EF4-FFF2-40B4-BE49-F238E27FC236}">
                <a16:creationId xmlns:a16="http://schemas.microsoft.com/office/drawing/2014/main" id="{6567EC19-E987-DD4D-585C-CB4265D32988}"/>
              </a:ext>
            </a:extLst>
          </p:cNvPr>
          <p:cNvSpPr txBox="1"/>
          <p:nvPr/>
        </p:nvSpPr>
        <p:spPr>
          <a:xfrm>
            <a:off x="9167473" y="4564479"/>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5" name="ZoneTexte 8294">
            <a:extLst>
              <a:ext uri="{FF2B5EF4-FFF2-40B4-BE49-F238E27FC236}">
                <a16:creationId xmlns:a16="http://schemas.microsoft.com/office/drawing/2014/main" id="{8F765F56-6BD0-BA2F-43A5-DC569B0CBD1E}"/>
              </a:ext>
            </a:extLst>
          </p:cNvPr>
          <p:cNvSpPr txBox="1"/>
          <p:nvPr/>
        </p:nvSpPr>
        <p:spPr>
          <a:xfrm>
            <a:off x="9768420" y="501057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6" name="ZoneTexte 8295">
            <a:extLst>
              <a:ext uri="{FF2B5EF4-FFF2-40B4-BE49-F238E27FC236}">
                <a16:creationId xmlns:a16="http://schemas.microsoft.com/office/drawing/2014/main" id="{E5FBB80E-6195-C3B2-834A-324F8114F2AA}"/>
              </a:ext>
            </a:extLst>
          </p:cNvPr>
          <p:cNvSpPr txBox="1"/>
          <p:nvPr/>
        </p:nvSpPr>
        <p:spPr>
          <a:xfrm>
            <a:off x="9768420" y="529036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2,4%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7" name="ZoneTexte 8296">
            <a:extLst>
              <a:ext uri="{FF2B5EF4-FFF2-40B4-BE49-F238E27FC236}">
                <a16:creationId xmlns:a16="http://schemas.microsoft.com/office/drawing/2014/main" id="{2D4DD3E8-2421-ABB4-463D-A6C527445D7B}"/>
              </a:ext>
            </a:extLst>
          </p:cNvPr>
          <p:cNvSpPr txBox="1"/>
          <p:nvPr/>
        </p:nvSpPr>
        <p:spPr>
          <a:xfrm>
            <a:off x="9155848" y="500445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8" name="ZoneTexte 8297">
            <a:extLst>
              <a:ext uri="{FF2B5EF4-FFF2-40B4-BE49-F238E27FC236}">
                <a16:creationId xmlns:a16="http://schemas.microsoft.com/office/drawing/2014/main" id="{709F0BE2-88B9-2C8C-2AFD-EF0F70790508}"/>
              </a:ext>
            </a:extLst>
          </p:cNvPr>
          <p:cNvSpPr txBox="1"/>
          <p:nvPr/>
        </p:nvSpPr>
        <p:spPr>
          <a:xfrm>
            <a:off x="9155848" y="528425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9" name="ZoneTexte 8298">
            <a:extLst>
              <a:ext uri="{FF2B5EF4-FFF2-40B4-BE49-F238E27FC236}">
                <a16:creationId xmlns:a16="http://schemas.microsoft.com/office/drawing/2014/main" id="{6C98E187-0BC9-FB21-E5B1-4E5B52B89632}"/>
              </a:ext>
            </a:extLst>
          </p:cNvPr>
          <p:cNvSpPr txBox="1"/>
          <p:nvPr/>
        </p:nvSpPr>
        <p:spPr>
          <a:xfrm>
            <a:off x="9752396" y="5732592"/>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0" name="ZoneTexte 8299">
            <a:extLst>
              <a:ext uri="{FF2B5EF4-FFF2-40B4-BE49-F238E27FC236}">
                <a16:creationId xmlns:a16="http://schemas.microsoft.com/office/drawing/2014/main" id="{A8A4CB25-50BD-6EF5-034D-08D8A66272C5}"/>
              </a:ext>
            </a:extLst>
          </p:cNvPr>
          <p:cNvSpPr txBox="1"/>
          <p:nvPr/>
        </p:nvSpPr>
        <p:spPr>
          <a:xfrm>
            <a:off x="9752396" y="6012384"/>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1" name="ZoneTexte 8300">
            <a:extLst>
              <a:ext uri="{FF2B5EF4-FFF2-40B4-BE49-F238E27FC236}">
                <a16:creationId xmlns:a16="http://schemas.microsoft.com/office/drawing/2014/main" id="{EB7D2C16-F84B-5FD3-F218-E1EFE5BD21D8}"/>
              </a:ext>
            </a:extLst>
          </p:cNvPr>
          <p:cNvSpPr txBox="1"/>
          <p:nvPr/>
        </p:nvSpPr>
        <p:spPr>
          <a:xfrm>
            <a:off x="9139824" y="5726478"/>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90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2" name="ZoneTexte 8301">
            <a:extLst>
              <a:ext uri="{FF2B5EF4-FFF2-40B4-BE49-F238E27FC236}">
                <a16:creationId xmlns:a16="http://schemas.microsoft.com/office/drawing/2014/main" id="{AB92AC38-7035-D457-1079-C5F20ECFE652}"/>
              </a:ext>
            </a:extLst>
          </p:cNvPr>
          <p:cNvSpPr txBox="1"/>
          <p:nvPr/>
        </p:nvSpPr>
        <p:spPr>
          <a:xfrm>
            <a:off x="9139824" y="6006270"/>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3" name="ZoneTexte 8302">
            <a:extLst>
              <a:ext uri="{FF2B5EF4-FFF2-40B4-BE49-F238E27FC236}">
                <a16:creationId xmlns:a16="http://schemas.microsoft.com/office/drawing/2014/main" id="{A29D4847-27B3-1D6E-CB56-4D08E60F7A78}"/>
              </a:ext>
            </a:extLst>
          </p:cNvPr>
          <p:cNvSpPr txBox="1"/>
          <p:nvPr/>
        </p:nvSpPr>
        <p:spPr>
          <a:xfrm>
            <a:off x="9740771" y="6418249"/>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4" name="ZoneTexte 8303">
            <a:extLst>
              <a:ext uri="{FF2B5EF4-FFF2-40B4-BE49-F238E27FC236}">
                <a16:creationId xmlns:a16="http://schemas.microsoft.com/office/drawing/2014/main" id="{144FDD7E-274F-AEFE-271A-1CFA0721D057}"/>
              </a:ext>
            </a:extLst>
          </p:cNvPr>
          <p:cNvSpPr txBox="1"/>
          <p:nvPr/>
        </p:nvSpPr>
        <p:spPr>
          <a:xfrm>
            <a:off x="9740771" y="6698041"/>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5" name="ZoneTexte 8304">
            <a:extLst>
              <a:ext uri="{FF2B5EF4-FFF2-40B4-BE49-F238E27FC236}">
                <a16:creationId xmlns:a16="http://schemas.microsoft.com/office/drawing/2014/main" id="{5C45802D-934F-349B-97CE-1C5EFA69467A}"/>
              </a:ext>
            </a:extLst>
          </p:cNvPr>
          <p:cNvSpPr txBox="1"/>
          <p:nvPr/>
        </p:nvSpPr>
        <p:spPr>
          <a:xfrm>
            <a:off x="9128199" y="6412135"/>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93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6" name="ZoneTexte 8305">
            <a:extLst>
              <a:ext uri="{FF2B5EF4-FFF2-40B4-BE49-F238E27FC236}">
                <a16:creationId xmlns:a16="http://schemas.microsoft.com/office/drawing/2014/main" id="{3722725B-7B2B-79C0-A477-FEDE9D7B96A3}"/>
              </a:ext>
            </a:extLst>
          </p:cNvPr>
          <p:cNvSpPr txBox="1"/>
          <p:nvPr/>
        </p:nvSpPr>
        <p:spPr>
          <a:xfrm>
            <a:off x="9128199" y="6691927"/>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7" name="ZoneTexte 8306">
            <a:extLst>
              <a:ext uri="{FF2B5EF4-FFF2-40B4-BE49-F238E27FC236}">
                <a16:creationId xmlns:a16="http://schemas.microsoft.com/office/drawing/2014/main" id="{BE6E5A30-CAC6-E9EC-E842-B2A110EA9A6B}"/>
              </a:ext>
            </a:extLst>
          </p:cNvPr>
          <p:cNvSpPr txBox="1"/>
          <p:nvPr/>
        </p:nvSpPr>
        <p:spPr>
          <a:xfrm>
            <a:off x="8477390" y="3963665"/>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26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8" name="ZoneTexte 8307">
            <a:extLst>
              <a:ext uri="{FF2B5EF4-FFF2-40B4-BE49-F238E27FC236}">
                <a16:creationId xmlns:a16="http://schemas.microsoft.com/office/drawing/2014/main" id="{F7352E36-CA0F-EA7C-2E47-C9819DDC4514}"/>
              </a:ext>
            </a:extLst>
          </p:cNvPr>
          <p:cNvSpPr txBox="1"/>
          <p:nvPr/>
        </p:nvSpPr>
        <p:spPr>
          <a:xfrm>
            <a:off x="8477390" y="4243457"/>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9" name="ZoneTexte 8308">
            <a:extLst>
              <a:ext uri="{FF2B5EF4-FFF2-40B4-BE49-F238E27FC236}">
                <a16:creationId xmlns:a16="http://schemas.microsoft.com/office/drawing/2014/main" id="{5DF4622B-65FD-26B7-319A-4152BB9DFD6F}"/>
              </a:ext>
            </a:extLst>
          </p:cNvPr>
          <p:cNvSpPr txBox="1"/>
          <p:nvPr/>
        </p:nvSpPr>
        <p:spPr>
          <a:xfrm>
            <a:off x="7864818" y="3957551"/>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0" name="ZoneTexte 8309">
            <a:extLst>
              <a:ext uri="{FF2B5EF4-FFF2-40B4-BE49-F238E27FC236}">
                <a16:creationId xmlns:a16="http://schemas.microsoft.com/office/drawing/2014/main" id="{6B037854-7B41-B6D8-B263-8F12D66A5426}"/>
              </a:ext>
            </a:extLst>
          </p:cNvPr>
          <p:cNvSpPr txBox="1"/>
          <p:nvPr/>
        </p:nvSpPr>
        <p:spPr>
          <a:xfrm>
            <a:off x="7864818" y="4237343"/>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1" name="ZoneTexte 8310">
            <a:extLst>
              <a:ext uri="{FF2B5EF4-FFF2-40B4-BE49-F238E27FC236}">
                <a16:creationId xmlns:a16="http://schemas.microsoft.com/office/drawing/2014/main" id="{7B5C218A-4E0E-5BE3-27BC-B74C177048A7}"/>
              </a:ext>
            </a:extLst>
          </p:cNvPr>
          <p:cNvSpPr txBox="1"/>
          <p:nvPr/>
        </p:nvSpPr>
        <p:spPr>
          <a:xfrm>
            <a:off x="8465765" y="4683437"/>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1 167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2" name="ZoneTexte 8311">
            <a:extLst>
              <a:ext uri="{FF2B5EF4-FFF2-40B4-BE49-F238E27FC236}">
                <a16:creationId xmlns:a16="http://schemas.microsoft.com/office/drawing/2014/main" id="{C9B0ED5A-CB73-47AB-04F7-52E15CD18A0B}"/>
              </a:ext>
            </a:extLst>
          </p:cNvPr>
          <p:cNvSpPr txBox="1"/>
          <p:nvPr/>
        </p:nvSpPr>
        <p:spPr>
          <a:xfrm>
            <a:off x="8465765" y="4963229"/>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3" name="ZoneTexte 8312">
            <a:extLst>
              <a:ext uri="{FF2B5EF4-FFF2-40B4-BE49-F238E27FC236}">
                <a16:creationId xmlns:a16="http://schemas.microsoft.com/office/drawing/2014/main" id="{CF945D00-8093-804B-F779-673592C76D66}"/>
              </a:ext>
            </a:extLst>
          </p:cNvPr>
          <p:cNvSpPr txBox="1"/>
          <p:nvPr/>
        </p:nvSpPr>
        <p:spPr>
          <a:xfrm>
            <a:off x="7853193" y="4677323"/>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329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4" name="ZoneTexte 8313">
            <a:extLst>
              <a:ext uri="{FF2B5EF4-FFF2-40B4-BE49-F238E27FC236}">
                <a16:creationId xmlns:a16="http://schemas.microsoft.com/office/drawing/2014/main" id="{46AB7954-1439-3CF1-562C-5BF46E0C7961}"/>
              </a:ext>
            </a:extLst>
          </p:cNvPr>
          <p:cNvSpPr txBox="1"/>
          <p:nvPr/>
        </p:nvSpPr>
        <p:spPr>
          <a:xfrm>
            <a:off x="7853193" y="4957115"/>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5" name="ZoneTexte 8314">
            <a:extLst>
              <a:ext uri="{FF2B5EF4-FFF2-40B4-BE49-F238E27FC236}">
                <a16:creationId xmlns:a16="http://schemas.microsoft.com/office/drawing/2014/main" id="{032B600A-3224-F082-E2F8-D7AD4F63ABB5}"/>
              </a:ext>
            </a:extLst>
          </p:cNvPr>
          <p:cNvSpPr txBox="1"/>
          <p:nvPr/>
        </p:nvSpPr>
        <p:spPr>
          <a:xfrm>
            <a:off x="8449741" y="540545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53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6" name="ZoneTexte 8315">
            <a:extLst>
              <a:ext uri="{FF2B5EF4-FFF2-40B4-BE49-F238E27FC236}">
                <a16:creationId xmlns:a16="http://schemas.microsoft.com/office/drawing/2014/main" id="{19B7ED54-2834-3B61-23FF-D7BE537CA29D}"/>
              </a:ext>
            </a:extLst>
          </p:cNvPr>
          <p:cNvSpPr txBox="1"/>
          <p:nvPr/>
        </p:nvSpPr>
        <p:spPr>
          <a:xfrm>
            <a:off x="8449741" y="568524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7" name="ZoneTexte 8316">
            <a:extLst>
              <a:ext uri="{FF2B5EF4-FFF2-40B4-BE49-F238E27FC236}">
                <a16:creationId xmlns:a16="http://schemas.microsoft.com/office/drawing/2014/main" id="{EDFD5D6B-3B7D-6562-E8D4-40C6FF31E3DC}"/>
              </a:ext>
            </a:extLst>
          </p:cNvPr>
          <p:cNvSpPr txBox="1"/>
          <p:nvPr/>
        </p:nvSpPr>
        <p:spPr>
          <a:xfrm>
            <a:off x="7837169" y="539934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42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8" name="ZoneTexte 8317">
            <a:extLst>
              <a:ext uri="{FF2B5EF4-FFF2-40B4-BE49-F238E27FC236}">
                <a16:creationId xmlns:a16="http://schemas.microsoft.com/office/drawing/2014/main" id="{33B8B215-8096-E56F-E9D9-9BF3D5A39D6C}"/>
              </a:ext>
            </a:extLst>
          </p:cNvPr>
          <p:cNvSpPr txBox="1"/>
          <p:nvPr/>
        </p:nvSpPr>
        <p:spPr>
          <a:xfrm>
            <a:off x="7837169" y="567913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9" name="ZoneTexte 8318">
            <a:extLst>
              <a:ext uri="{FF2B5EF4-FFF2-40B4-BE49-F238E27FC236}">
                <a16:creationId xmlns:a16="http://schemas.microsoft.com/office/drawing/2014/main" id="{94FC9588-6380-7F3F-6521-DB7C877D7FC3}"/>
              </a:ext>
            </a:extLst>
          </p:cNvPr>
          <p:cNvSpPr txBox="1"/>
          <p:nvPr/>
        </p:nvSpPr>
        <p:spPr>
          <a:xfrm>
            <a:off x="8438116" y="609111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61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0" name="ZoneTexte 8319">
            <a:extLst>
              <a:ext uri="{FF2B5EF4-FFF2-40B4-BE49-F238E27FC236}">
                <a16:creationId xmlns:a16="http://schemas.microsoft.com/office/drawing/2014/main" id="{5CBF4B89-64E0-975E-F0AD-1A1FE1C88B32}"/>
              </a:ext>
            </a:extLst>
          </p:cNvPr>
          <p:cNvSpPr txBox="1"/>
          <p:nvPr/>
        </p:nvSpPr>
        <p:spPr>
          <a:xfrm>
            <a:off x="8438116" y="637090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1,0%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1" name="ZoneTexte 8320">
            <a:extLst>
              <a:ext uri="{FF2B5EF4-FFF2-40B4-BE49-F238E27FC236}">
                <a16:creationId xmlns:a16="http://schemas.microsoft.com/office/drawing/2014/main" id="{B39B2864-BFA9-BF99-100F-D2C52FED5D62}"/>
              </a:ext>
            </a:extLst>
          </p:cNvPr>
          <p:cNvSpPr txBox="1"/>
          <p:nvPr/>
        </p:nvSpPr>
        <p:spPr>
          <a:xfrm>
            <a:off x="7825544" y="608499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2" name="ZoneTexte 8321">
            <a:extLst>
              <a:ext uri="{FF2B5EF4-FFF2-40B4-BE49-F238E27FC236}">
                <a16:creationId xmlns:a16="http://schemas.microsoft.com/office/drawing/2014/main" id="{49D2D579-2269-FB97-04F6-4198349B6F4E}"/>
              </a:ext>
            </a:extLst>
          </p:cNvPr>
          <p:cNvSpPr txBox="1"/>
          <p:nvPr/>
        </p:nvSpPr>
        <p:spPr>
          <a:xfrm>
            <a:off x="7825544" y="636479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3" name="ZoneTexte 8322">
            <a:extLst>
              <a:ext uri="{FF2B5EF4-FFF2-40B4-BE49-F238E27FC236}">
                <a16:creationId xmlns:a16="http://schemas.microsoft.com/office/drawing/2014/main" id="{AAA7E6B4-5DA2-0B04-A6E4-9C96D187909D}"/>
              </a:ext>
            </a:extLst>
          </p:cNvPr>
          <p:cNvSpPr txBox="1"/>
          <p:nvPr/>
        </p:nvSpPr>
        <p:spPr>
          <a:xfrm>
            <a:off x="7408471" y="3902364"/>
            <a:ext cx="576064" cy="307777"/>
          </a:xfrm>
          <a:prstGeom prst="rect">
            <a:avLst/>
          </a:prstGeom>
          <a:noFill/>
        </p:spPr>
        <p:txBody>
          <a:bodyPr wrap="square" rtlCol="0">
            <a:spAutoFit/>
          </a:bodyPr>
          <a:lstStyle/>
          <a:p>
            <a:pPr algn="ctr"/>
            <a:r>
              <a:rPr lang="fr-FR" sz="1400" b="1">
                <a:latin typeface="Century Gothic" panose="020B0502020202020204" pitchFamily="34" charset="0"/>
              </a:rPr>
              <a:t>P10</a:t>
            </a:r>
            <a:endParaRPr lang="fr-FR" sz="1400" b="1" dirty="0">
              <a:latin typeface="Century Gothic" panose="020B0502020202020204" pitchFamily="34" charset="0"/>
            </a:endParaRPr>
          </a:p>
        </p:txBody>
      </p:sp>
      <p:sp>
        <p:nvSpPr>
          <p:cNvPr id="8324" name="ZoneTexte 8323">
            <a:extLst>
              <a:ext uri="{FF2B5EF4-FFF2-40B4-BE49-F238E27FC236}">
                <a16:creationId xmlns:a16="http://schemas.microsoft.com/office/drawing/2014/main" id="{45E3A9A3-8C27-E7B4-3261-C2A1E4298E8B}"/>
              </a:ext>
            </a:extLst>
          </p:cNvPr>
          <p:cNvSpPr txBox="1"/>
          <p:nvPr/>
        </p:nvSpPr>
        <p:spPr>
          <a:xfrm>
            <a:off x="7393404" y="4626670"/>
            <a:ext cx="576064" cy="307777"/>
          </a:xfrm>
          <a:prstGeom prst="rect">
            <a:avLst/>
          </a:prstGeom>
          <a:noFill/>
        </p:spPr>
        <p:txBody>
          <a:bodyPr wrap="square" rtlCol="0">
            <a:spAutoFit/>
          </a:bodyPr>
          <a:lstStyle/>
          <a:p>
            <a:pPr algn="ctr"/>
            <a:r>
              <a:rPr lang="fr-FR" sz="1400" b="1">
                <a:latin typeface="Century Gothic" panose="020B0502020202020204" pitchFamily="34" charset="0"/>
              </a:rPr>
              <a:t>P11</a:t>
            </a:r>
            <a:endParaRPr lang="fr-FR" sz="1400" b="1" dirty="0">
              <a:latin typeface="Century Gothic" panose="020B0502020202020204" pitchFamily="34" charset="0"/>
            </a:endParaRPr>
          </a:p>
        </p:txBody>
      </p:sp>
      <p:sp>
        <p:nvSpPr>
          <p:cNvPr id="8325" name="ZoneTexte 8324">
            <a:extLst>
              <a:ext uri="{FF2B5EF4-FFF2-40B4-BE49-F238E27FC236}">
                <a16:creationId xmlns:a16="http://schemas.microsoft.com/office/drawing/2014/main" id="{D435B987-03F2-249C-6B1E-264D4FB17C44}"/>
              </a:ext>
            </a:extLst>
          </p:cNvPr>
          <p:cNvSpPr txBox="1"/>
          <p:nvPr/>
        </p:nvSpPr>
        <p:spPr>
          <a:xfrm>
            <a:off x="7362924" y="5707621"/>
            <a:ext cx="576064" cy="307777"/>
          </a:xfrm>
          <a:prstGeom prst="rect">
            <a:avLst/>
          </a:prstGeom>
          <a:noFill/>
        </p:spPr>
        <p:txBody>
          <a:bodyPr wrap="square" rtlCol="0">
            <a:spAutoFit/>
          </a:bodyPr>
          <a:lstStyle/>
          <a:p>
            <a:pPr algn="ctr"/>
            <a:r>
              <a:rPr lang="fr-FR" sz="1400" b="1">
                <a:latin typeface="Century Gothic" panose="020B0502020202020204" pitchFamily="34" charset="0"/>
              </a:rPr>
              <a:t>P12</a:t>
            </a:r>
            <a:endParaRPr lang="fr-FR" sz="1400" b="1" dirty="0">
              <a:latin typeface="Century Gothic" panose="020B0502020202020204" pitchFamily="34" charset="0"/>
            </a:endParaRPr>
          </a:p>
        </p:txBody>
      </p:sp>
      <p:sp>
        <p:nvSpPr>
          <p:cNvPr id="8326" name="ZoneTexte 8325">
            <a:extLst>
              <a:ext uri="{FF2B5EF4-FFF2-40B4-BE49-F238E27FC236}">
                <a16:creationId xmlns:a16="http://schemas.microsoft.com/office/drawing/2014/main" id="{2DC13AE1-A8BC-589C-DE63-FC3907A9F3EC}"/>
              </a:ext>
            </a:extLst>
          </p:cNvPr>
          <p:cNvSpPr txBox="1"/>
          <p:nvPr/>
        </p:nvSpPr>
        <p:spPr>
          <a:xfrm>
            <a:off x="7362924" y="6373549"/>
            <a:ext cx="576064" cy="307777"/>
          </a:xfrm>
          <a:prstGeom prst="rect">
            <a:avLst/>
          </a:prstGeom>
          <a:noFill/>
        </p:spPr>
        <p:txBody>
          <a:bodyPr wrap="square" rtlCol="0">
            <a:spAutoFit/>
          </a:bodyPr>
          <a:lstStyle/>
          <a:p>
            <a:pPr algn="ctr"/>
            <a:r>
              <a:rPr lang="fr-FR" sz="1400" b="1">
                <a:latin typeface="Century Gothic" panose="020B0502020202020204" pitchFamily="34" charset="0"/>
              </a:rPr>
              <a:t>P13</a:t>
            </a:r>
            <a:endParaRPr lang="fr-FR" sz="1400" b="1" dirty="0">
              <a:latin typeface="Century Gothic" panose="020B0502020202020204" pitchFamily="34" charset="0"/>
            </a:endParaRPr>
          </a:p>
        </p:txBody>
      </p:sp>
      <p:sp>
        <p:nvSpPr>
          <p:cNvPr id="8327" name="ZoneTexte 8326">
            <a:extLst>
              <a:ext uri="{FF2B5EF4-FFF2-40B4-BE49-F238E27FC236}">
                <a16:creationId xmlns:a16="http://schemas.microsoft.com/office/drawing/2014/main" id="{9AEAA8AD-8383-F09D-1745-7C5F7B6C95D5}"/>
              </a:ext>
            </a:extLst>
          </p:cNvPr>
          <p:cNvSpPr txBox="1"/>
          <p:nvPr/>
        </p:nvSpPr>
        <p:spPr>
          <a:xfrm>
            <a:off x="10243443" y="4246030"/>
            <a:ext cx="576064" cy="307777"/>
          </a:xfrm>
          <a:prstGeom prst="rect">
            <a:avLst/>
          </a:prstGeom>
          <a:noFill/>
        </p:spPr>
        <p:txBody>
          <a:bodyPr wrap="square" rtlCol="0">
            <a:spAutoFit/>
          </a:bodyPr>
          <a:lstStyle/>
          <a:p>
            <a:pPr algn="ctr"/>
            <a:r>
              <a:rPr lang="fr-FR" sz="1400" b="1">
                <a:latin typeface="Century Gothic" panose="020B0502020202020204" pitchFamily="34" charset="0"/>
              </a:rPr>
              <a:t>P19</a:t>
            </a:r>
            <a:endParaRPr lang="fr-FR" sz="1400" b="1" dirty="0">
              <a:latin typeface="Century Gothic" panose="020B0502020202020204" pitchFamily="34" charset="0"/>
            </a:endParaRPr>
          </a:p>
        </p:txBody>
      </p:sp>
      <p:sp>
        <p:nvSpPr>
          <p:cNvPr id="8328" name="ZoneTexte 8327">
            <a:extLst>
              <a:ext uri="{FF2B5EF4-FFF2-40B4-BE49-F238E27FC236}">
                <a16:creationId xmlns:a16="http://schemas.microsoft.com/office/drawing/2014/main" id="{FE1E36C0-43B1-7BCA-FA40-68B2A1A061A7}"/>
              </a:ext>
            </a:extLst>
          </p:cNvPr>
          <p:cNvSpPr txBox="1"/>
          <p:nvPr/>
        </p:nvSpPr>
        <p:spPr>
          <a:xfrm>
            <a:off x="10236643" y="4948824"/>
            <a:ext cx="576064" cy="307777"/>
          </a:xfrm>
          <a:prstGeom prst="rect">
            <a:avLst/>
          </a:prstGeom>
          <a:noFill/>
        </p:spPr>
        <p:txBody>
          <a:bodyPr wrap="square" rtlCol="0">
            <a:spAutoFit/>
          </a:bodyPr>
          <a:lstStyle/>
          <a:p>
            <a:pPr algn="ctr"/>
            <a:r>
              <a:rPr lang="fr-FR" sz="1400" b="1">
                <a:latin typeface="Century Gothic" panose="020B0502020202020204" pitchFamily="34" charset="0"/>
              </a:rPr>
              <a:t>P18</a:t>
            </a:r>
            <a:endParaRPr lang="fr-FR" sz="1400" b="1" dirty="0">
              <a:latin typeface="Century Gothic" panose="020B0502020202020204" pitchFamily="34" charset="0"/>
            </a:endParaRPr>
          </a:p>
        </p:txBody>
      </p:sp>
      <p:sp>
        <p:nvSpPr>
          <p:cNvPr id="8329" name="ZoneTexte 8328">
            <a:extLst>
              <a:ext uri="{FF2B5EF4-FFF2-40B4-BE49-F238E27FC236}">
                <a16:creationId xmlns:a16="http://schemas.microsoft.com/office/drawing/2014/main" id="{4D302D22-88B3-E43E-E70C-1D027B50ADF0}"/>
              </a:ext>
            </a:extLst>
          </p:cNvPr>
          <p:cNvSpPr txBox="1"/>
          <p:nvPr/>
        </p:nvSpPr>
        <p:spPr>
          <a:xfrm>
            <a:off x="10231355" y="5652839"/>
            <a:ext cx="576064" cy="307777"/>
          </a:xfrm>
          <a:prstGeom prst="rect">
            <a:avLst/>
          </a:prstGeom>
          <a:noFill/>
        </p:spPr>
        <p:txBody>
          <a:bodyPr wrap="square" rtlCol="0">
            <a:spAutoFit/>
          </a:bodyPr>
          <a:lstStyle/>
          <a:p>
            <a:pPr algn="ctr"/>
            <a:r>
              <a:rPr lang="fr-FR" sz="1400" b="1">
                <a:latin typeface="Century Gothic" panose="020B0502020202020204" pitchFamily="34" charset="0"/>
              </a:rPr>
              <a:t>P17</a:t>
            </a:r>
            <a:endParaRPr lang="fr-FR" sz="1400" b="1" dirty="0">
              <a:latin typeface="Century Gothic" panose="020B0502020202020204" pitchFamily="34" charset="0"/>
            </a:endParaRPr>
          </a:p>
        </p:txBody>
      </p:sp>
      <p:sp>
        <p:nvSpPr>
          <p:cNvPr id="8330" name="ZoneTexte 8329">
            <a:extLst>
              <a:ext uri="{FF2B5EF4-FFF2-40B4-BE49-F238E27FC236}">
                <a16:creationId xmlns:a16="http://schemas.microsoft.com/office/drawing/2014/main" id="{09FECBCE-4D53-D504-112B-F0E7364A8408}"/>
              </a:ext>
            </a:extLst>
          </p:cNvPr>
          <p:cNvSpPr txBox="1"/>
          <p:nvPr/>
        </p:nvSpPr>
        <p:spPr>
          <a:xfrm>
            <a:off x="10227503" y="6349769"/>
            <a:ext cx="576064" cy="307777"/>
          </a:xfrm>
          <a:prstGeom prst="rect">
            <a:avLst/>
          </a:prstGeom>
          <a:noFill/>
        </p:spPr>
        <p:txBody>
          <a:bodyPr wrap="square" rtlCol="0">
            <a:spAutoFit/>
          </a:bodyPr>
          <a:lstStyle/>
          <a:p>
            <a:pPr algn="ctr"/>
            <a:r>
              <a:rPr lang="fr-FR" sz="1400" b="1">
                <a:latin typeface="Century Gothic" panose="020B0502020202020204" pitchFamily="34" charset="0"/>
              </a:rPr>
              <a:t>P16</a:t>
            </a:r>
            <a:endParaRPr lang="fr-FR" sz="1400" b="1" dirty="0">
              <a:latin typeface="Century Gothic" panose="020B0502020202020204" pitchFamily="34" charset="0"/>
            </a:endParaRPr>
          </a:p>
        </p:txBody>
      </p:sp>
      <p:sp>
        <p:nvSpPr>
          <p:cNvPr id="10" name="ZoneTexte 8">
            <a:extLst>
              <a:ext uri="{FF2B5EF4-FFF2-40B4-BE49-F238E27FC236}">
                <a16:creationId xmlns:a16="http://schemas.microsoft.com/office/drawing/2014/main" id="{56C2F919-CDD4-8C5A-3667-56DF014A625A}"/>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1. Diagnostic</a:t>
            </a:r>
          </a:p>
          <a:p>
            <a:r>
              <a:rPr lang="fr-FR" altLang="fr-FR" sz="1400" dirty="0">
                <a:latin typeface="Century Gothic" panose="020B0502020202020204" pitchFamily="34" charset="0"/>
              </a:rPr>
              <a:t>1.1 Flux TMJO </a:t>
            </a:r>
          </a:p>
        </p:txBody>
      </p:sp>
    </p:spTree>
    <p:extLst>
      <p:ext uri="{BB962C8B-B14F-4D97-AF65-F5344CB8AC3E}">
        <p14:creationId xmlns:p14="http://schemas.microsoft.com/office/powerpoint/2010/main" val="259869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C2491B1-F25D-4475-A698-AF4AF0BC038B}"/>
              </a:ext>
            </a:extLst>
          </p:cNvPr>
          <p:cNvSpPr txBox="1"/>
          <p:nvPr/>
        </p:nvSpPr>
        <p:spPr>
          <a:xfrm>
            <a:off x="2846683" y="3502277"/>
            <a:ext cx="5532852" cy="556627"/>
          </a:xfrm>
          <a:prstGeom prst="rect">
            <a:avLst/>
          </a:prstGeom>
          <a:noFill/>
        </p:spPr>
        <p:txBody>
          <a:bodyPr>
            <a:spAutoFit/>
          </a:bodyPr>
          <a:lstStyle/>
          <a:p>
            <a:pPr algn="r" defTabSz="950526">
              <a:defRPr/>
            </a:pPr>
            <a:r>
              <a:rPr lang="fr-FR" altLang="fr-FR" sz="3017" dirty="0">
                <a:latin typeface="Century Gothic" panose="020B0502020202020204" pitchFamily="34" charset="0"/>
              </a:rPr>
              <a:t>5. Synthèse</a:t>
            </a:r>
          </a:p>
        </p:txBody>
      </p:sp>
      <p:sp>
        <p:nvSpPr>
          <p:cNvPr id="6" name="Espace réservé du numéro de diapositive 5">
            <a:extLst>
              <a:ext uri="{FF2B5EF4-FFF2-40B4-BE49-F238E27FC236}">
                <a16:creationId xmlns:a16="http://schemas.microsoft.com/office/drawing/2014/main" id="{83E18334-E99C-456D-B8DA-3D86CD755C20}"/>
              </a:ext>
            </a:extLst>
          </p:cNvPr>
          <p:cNvSpPr txBox="1">
            <a:spLocks/>
          </p:cNvSpPr>
          <p:nvPr/>
        </p:nvSpPr>
        <p:spPr bwMode="auto">
          <a:xfrm>
            <a:off x="843112" y="6428870"/>
            <a:ext cx="9007177"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197" dirty="0">
                <a:latin typeface="Century Gothic" panose="020B0502020202020204" pitchFamily="34" charset="0"/>
              </a:rPr>
              <a:t>CPEV – Comptages Projets Etudes Voirie</a:t>
            </a:r>
          </a:p>
        </p:txBody>
      </p:sp>
      <p:pic>
        <p:nvPicPr>
          <p:cNvPr id="2" name="Image 1">
            <a:extLst>
              <a:ext uri="{FF2B5EF4-FFF2-40B4-BE49-F238E27FC236}">
                <a16:creationId xmlns:a16="http://schemas.microsoft.com/office/drawing/2014/main" id="{BAC75076-ABD2-9B6C-FF8B-BBA65E1B84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747" y="902934"/>
            <a:ext cx="1649134" cy="529589"/>
          </a:xfrm>
          <a:prstGeom prst="rect">
            <a:avLst/>
          </a:prstGeom>
        </p:spPr>
      </p:pic>
      <p:cxnSp>
        <p:nvCxnSpPr>
          <p:cNvPr id="3" name="Connecteur droit 2">
            <a:extLst>
              <a:ext uri="{FF2B5EF4-FFF2-40B4-BE49-F238E27FC236}">
                <a16:creationId xmlns:a16="http://schemas.microsoft.com/office/drawing/2014/main" id="{19059EC8-BEF9-CA0A-24B6-A58821FE7E8E}"/>
              </a:ext>
            </a:extLst>
          </p:cNvPr>
          <p:cNvCxnSpPr>
            <a:cxnSpLocks/>
          </p:cNvCxnSpPr>
          <p:nvPr/>
        </p:nvCxnSpPr>
        <p:spPr>
          <a:xfrm>
            <a:off x="8374493" y="70"/>
            <a:ext cx="0" cy="75611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574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8">
            <a:extLst>
              <a:ext uri="{FF2B5EF4-FFF2-40B4-BE49-F238E27FC236}">
                <a16:creationId xmlns:a16="http://schemas.microsoft.com/office/drawing/2014/main" id="{ADC76971-C0C0-1CF1-4C78-E29F046CEE33}"/>
              </a:ext>
            </a:extLst>
          </p:cNvPr>
          <p:cNvSpPr txBox="1">
            <a:spLocks noChangeArrowheads="1"/>
          </p:cNvSpPr>
          <p:nvPr/>
        </p:nvSpPr>
        <p:spPr bwMode="auto">
          <a:xfrm>
            <a:off x="1" y="233"/>
            <a:ext cx="35653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5. Synthèse</a:t>
            </a:r>
          </a:p>
          <a:p>
            <a:r>
              <a:rPr lang="fr-FR" altLang="fr-FR" sz="1400" dirty="0">
                <a:latin typeface="Century Gothic" panose="020B0502020202020204" pitchFamily="34" charset="0"/>
              </a:rPr>
              <a:t>5.1 Evolution de charge de trafic</a:t>
            </a:r>
            <a:endParaRPr lang="fr-FR" altLang="fr-FR" sz="1200" dirty="0">
              <a:latin typeface="Century Gothic" panose="020B0502020202020204" pitchFamily="34" charset="0"/>
            </a:endParaRPr>
          </a:p>
        </p:txBody>
      </p:sp>
      <p:grpSp>
        <p:nvGrpSpPr>
          <p:cNvPr id="4" name="Groupe 3">
            <a:extLst>
              <a:ext uri="{FF2B5EF4-FFF2-40B4-BE49-F238E27FC236}">
                <a16:creationId xmlns:a16="http://schemas.microsoft.com/office/drawing/2014/main" id="{B7FAE67C-CB50-FF68-E10D-DD9BBE81A27E}"/>
              </a:ext>
            </a:extLst>
          </p:cNvPr>
          <p:cNvGrpSpPr>
            <a:grpSpLocks noChangeAspect="1"/>
          </p:cNvGrpSpPr>
          <p:nvPr/>
        </p:nvGrpSpPr>
        <p:grpSpPr>
          <a:xfrm>
            <a:off x="37332" y="524511"/>
            <a:ext cx="3528000" cy="3735267"/>
            <a:chOff x="0" y="2781668"/>
            <a:chExt cx="3528000" cy="3735267"/>
          </a:xfrm>
        </p:grpSpPr>
        <p:pic>
          <p:nvPicPr>
            <p:cNvPr id="107" name="Image 106">
              <a:extLst>
                <a:ext uri="{FF2B5EF4-FFF2-40B4-BE49-F238E27FC236}">
                  <a16:creationId xmlns:a16="http://schemas.microsoft.com/office/drawing/2014/main" id="{9374461D-3DAE-5A37-D683-45364C5D556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933" t="7255" r="15220" b="3320"/>
            <a:stretch/>
          </p:blipFill>
          <p:spPr>
            <a:xfrm>
              <a:off x="0" y="2781668"/>
              <a:ext cx="3528000" cy="3735267"/>
            </a:xfrm>
            <a:prstGeom prst="rect">
              <a:avLst/>
            </a:prstGeom>
            <a:ln>
              <a:solidFill>
                <a:schemeClr val="tx1"/>
              </a:solidFill>
            </a:ln>
          </p:spPr>
        </p:pic>
        <p:sp>
          <p:nvSpPr>
            <p:cNvPr id="24" name="Forme libre : forme 23">
              <a:extLst>
                <a:ext uri="{FF2B5EF4-FFF2-40B4-BE49-F238E27FC236}">
                  <a16:creationId xmlns:a16="http://schemas.microsoft.com/office/drawing/2014/main" id="{A553E054-9C62-D145-56BB-B34146044C4D}"/>
                </a:ext>
              </a:extLst>
            </p:cNvPr>
            <p:cNvSpPr/>
            <p:nvPr/>
          </p:nvSpPr>
          <p:spPr>
            <a:xfrm>
              <a:off x="361640" y="3318851"/>
              <a:ext cx="1374623" cy="527253"/>
            </a:xfrm>
            <a:custGeom>
              <a:avLst/>
              <a:gdLst>
                <a:gd name="connsiteX0" fmla="*/ 0 w 927100"/>
                <a:gd name="connsiteY0" fmla="*/ 355600 h 355600"/>
                <a:gd name="connsiteX1" fmla="*/ 927100 w 927100"/>
                <a:gd name="connsiteY1" fmla="*/ 0 h 355600"/>
              </a:gdLst>
              <a:ahLst/>
              <a:cxnLst>
                <a:cxn ang="0">
                  <a:pos x="connsiteX0" y="connsiteY0"/>
                </a:cxn>
                <a:cxn ang="0">
                  <a:pos x="connsiteX1" y="connsiteY1"/>
                </a:cxn>
              </a:cxnLst>
              <a:rect l="l" t="t" r="r" b="b"/>
              <a:pathLst>
                <a:path w="927100" h="355600">
                  <a:moveTo>
                    <a:pt x="0" y="355600"/>
                  </a:moveTo>
                  <a:lnTo>
                    <a:pt x="927100" y="0"/>
                  </a:lnTo>
                </a:path>
              </a:pathLst>
            </a:custGeom>
            <a:noFill/>
            <a:ln w="4064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0EFE64E2-17F1-6F5F-D473-AF48B98389A5}"/>
                </a:ext>
              </a:extLst>
            </p:cNvPr>
            <p:cNvSpPr/>
            <p:nvPr/>
          </p:nvSpPr>
          <p:spPr>
            <a:xfrm>
              <a:off x="1755093" y="3337681"/>
              <a:ext cx="263626" cy="1148658"/>
            </a:xfrm>
            <a:custGeom>
              <a:avLst/>
              <a:gdLst>
                <a:gd name="connsiteX0" fmla="*/ 0 w 177800"/>
                <a:gd name="connsiteY0" fmla="*/ 0 h 774700"/>
                <a:gd name="connsiteX1" fmla="*/ 158750 w 177800"/>
                <a:gd name="connsiteY1" fmla="*/ 406400 h 774700"/>
                <a:gd name="connsiteX2" fmla="*/ 177800 w 177800"/>
                <a:gd name="connsiteY2" fmla="*/ 774700 h 774700"/>
              </a:gdLst>
              <a:ahLst/>
              <a:cxnLst>
                <a:cxn ang="0">
                  <a:pos x="connsiteX0" y="connsiteY0"/>
                </a:cxn>
                <a:cxn ang="0">
                  <a:pos x="connsiteX1" y="connsiteY1"/>
                </a:cxn>
                <a:cxn ang="0">
                  <a:pos x="connsiteX2" y="connsiteY2"/>
                </a:cxn>
              </a:cxnLst>
              <a:rect l="l" t="t" r="r" b="b"/>
              <a:pathLst>
                <a:path w="177800" h="774700">
                  <a:moveTo>
                    <a:pt x="0" y="0"/>
                  </a:moveTo>
                  <a:lnTo>
                    <a:pt x="158750" y="406400"/>
                  </a:lnTo>
                  <a:lnTo>
                    <a:pt x="177800" y="77470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BA93D3AE-8A12-19DF-FF80-3943436F266C}"/>
                </a:ext>
              </a:extLst>
            </p:cNvPr>
            <p:cNvSpPr/>
            <p:nvPr/>
          </p:nvSpPr>
          <p:spPr>
            <a:xfrm>
              <a:off x="2032843" y="4522823"/>
              <a:ext cx="349541" cy="77676"/>
            </a:xfrm>
            <a:custGeom>
              <a:avLst/>
              <a:gdLst>
                <a:gd name="connsiteX0" fmla="*/ 0 w 235744"/>
                <a:gd name="connsiteY0" fmla="*/ 0 h 52388"/>
                <a:gd name="connsiteX1" fmla="*/ 188119 w 235744"/>
                <a:gd name="connsiteY1" fmla="*/ 16669 h 52388"/>
                <a:gd name="connsiteX2" fmla="*/ 235744 w 235744"/>
                <a:gd name="connsiteY2" fmla="*/ 52388 h 52388"/>
              </a:gdLst>
              <a:ahLst/>
              <a:cxnLst>
                <a:cxn ang="0">
                  <a:pos x="connsiteX0" y="connsiteY0"/>
                </a:cxn>
                <a:cxn ang="0">
                  <a:pos x="connsiteX1" y="connsiteY1"/>
                </a:cxn>
                <a:cxn ang="0">
                  <a:pos x="connsiteX2" y="connsiteY2"/>
                </a:cxn>
              </a:cxnLst>
              <a:rect l="l" t="t" r="r" b="b"/>
              <a:pathLst>
                <a:path w="235744" h="52388">
                  <a:moveTo>
                    <a:pt x="0" y="0"/>
                  </a:moveTo>
                  <a:lnTo>
                    <a:pt x="188119" y="16669"/>
                  </a:lnTo>
                  <a:lnTo>
                    <a:pt x="235744" y="52388"/>
                  </a:lnTo>
                </a:path>
              </a:pathLst>
            </a:custGeom>
            <a:noFill/>
            <a:ln w="2794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91503B2C-328B-C84C-46B4-C80E23F40B4C}"/>
                </a:ext>
              </a:extLst>
            </p:cNvPr>
            <p:cNvSpPr/>
            <p:nvPr/>
          </p:nvSpPr>
          <p:spPr>
            <a:xfrm>
              <a:off x="2417690" y="4551068"/>
              <a:ext cx="716735" cy="91799"/>
            </a:xfrm>
            <a:custGeom>
              <a:avLst/>
              <a:gdLst>
                <a:gd name="connsiteX0" fmla="*/ 0 w 483394"/>
                <a:gd name="connsiteY0" fmla="*/ 38100 h 61913"/>
                <a:gd name="connsiteX1" fmla="*/ 35719 w 483394"/>
                <a:gd name="connsiteY1" fmla="*/ 0 h 61913"/>
                <a:gd name="connsiteX2" fmla="*/ 483394 w 483394"/>
                <a:gd name="connsiteY2" fmla="*/ 61913 h 61913"/>
              </a:gdLst>
              <a:ahLst/>
              <a:cxnLst>
                <a:cxn ang="0">
                  <a:pos x="connsiteX0" y="connsiteY0"/>
                </a:cxn>
                <a:cxn ang="0">
                  <a:pos x="connsiteX1" y="connsiteY1"/>
                </a:cxn>
                <a:cxn ang="0">
                  <a:pos x="connsiteX2" y="connsiteY2"/>
                </a:cxn>
              </a:cxnLst>
              <a:rect l="l" t="t" r="r" b="b"/>
              <a:pathLst>
                <a:path w="483394" h="61913">
                  <a:moveTo>
                    <a:pt x="0" y="38100"/>
                  </a:moveTo>
                  <a:lnTo>
                    <a:pt x="35719" y="0"/>
                  </a:lnTo>
                  <a:lnTo>
                    <a:pt x="483394" y="61913"/>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270989D6-229A-7423-B5B3-550B80B99543}"/>
                </a:ext>
              </a:extLst>
            </p:cNvPr>
            <p:cNvSpPr/>
            <p:nvPr/>
          </p:nvSpPr>
          <p:spPr>
            <a:xfrm>
              <a:off x="2410629" y="4646398"/>
              <a:ext cx="303970" cy="285250"/>
            </a:xfrm>
            <a:custGeom>
              <a:avLst/>
              <a:gdLst>
                <a:gd name="connsiteX0" fmla="*/ 0 w 185737"/>
                <a:gd name="connsiteY0" fmla="*/ 0 h 166688"/>
                <a:gd name="connsiteX1" fmla="*/ 185737 w 185737"/>
                <a:gd name="connsiteY1" fmla="*/ 166688 h 166688"/>
                <a:gd name="connsiteX0" fmla="*/ 0 w 648267"/>
                <a:gd name="connsiteY0" fmla="*/ 0 h 616371"/>
                <a:gd name="connsiteX1" fmla="*/ 648267 w 648267"/>
                <a:gd name="connsiteY1" fmla="*/ 616371 h 616371"/>
                <a:gd name="connsiteX0" fmla="*/ 0 w 205009"/>
                <a:gd name="connsiteY0" fmla="*/ 0 h 192384"/>
                <a:gd name="connsiteX1" fmla="*/ 205009 w 205009"/>
                <a:gd name="connsiteY1" fmla="*/ 192384 h 192384"/>
              </a:gdLst>
              <a:ahLst/>
              <a:cxnLst>
                <a:cxn ang="0">
                  <a:pos x="connsiteX0" y="connsiteY0"/>
                </a:cxn>
                <a:cxn ang="0">
                  <a:pos x="connsiteX1" y="connsiteY1"/>
                </a:cxn>
              </a:cxnLst>
              <a:rect l="l" t="t" r="r" b="b"/>
              <a:pathLst>
                <a:path w="205009" h="192384">
                  <a:moveTo>
                    <a:pt x="0" y="0"/>
                  </a:moveTo>
                  <a:cubicBezTo>
                    <a:pt x="61912" y="55563"/>
                    <a:pt x="143097" y="136821"/>
                    <a:pt x="205009" y="192384"/>
                  </a:cubicBezTo>
                </a:path>
              </a:pathLst>
            </a:custGeom>
            <a:noFill/>
            <a:ln w="2540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5EAEA248-6C78-A01B-D592-66B46D37C5E9}"/>
                </a:ext>
              </a:extLst>
            </p:cNvPr>
            <p:cNvSpPr/>
            <p:nvPr/>
          </p:nvSpPr>
          <p:spPr>
            <a:xfrm>
              <a:off x="316918" y="3961441"/>
              <a:ext cx="1271056" cy="1256933"/>
            </a:xfrm>
            <a:custGeom>
              <a:avLst/>
              <a:gdLst>
                <a:gd name="connsiteX0" fmla="*/ 0 w 857250"/>
                <a:gd name="connsiteY0" fmla="*/ 0 h 847725"/>
                <a:gd name="connsiteX1" fmla="*/ 857250 w 857250"/>
                <a:gd name="connsiteY1" fmla="*/ 847725 h 847725"/>
              </a:gdLst>
              <a:ahLst/>
              <a:cxnLst>
                <a:cxn ang="0">
                  <a:pos x="connsiteX0" y="connsiteY0"/>
                </a:cxn>
                <a:cxn ang="0">
                  <a:pos x="connsiteX1" y="connsiteY1"/>
                </a:cxn>
              </a:cxnLst>
              <a:rect l="l" t="t" r="r" b="b"/>
              <a:pathLst>
                <a:path w="857250" h="847725">
                  <a:moveTo>
                    <a:pt x="0" y="0"/>
                  </a:moveTo>
                  <a:lnTo>
                    <a:pt x="857250" y="847725"/>
                  </a:lnTo>
                </a:path>
              </a:pathLst>
            </a:custGeom>
            <a:noFill/>
            <a:ln w="4318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FF40FB6B-F72E-A610-A8A9-CBAA269A3781}"/>
                </a:ext>
              </a:extLst>
            </p:cNvPr>
            <p:cNvSpPr/>
            <p:nvPr/>
          </p:nvSpPr>
          <p:spPr>
            <a:xfrm>
              <a:off x="1609157" y="5246619"/>
              <a:ext cx="1007320" cy="972012"/>
            </a:xfrm>
            <a:custGeom>
              <a:avLst/>
              <a:gdLst>
                <a:gd name="connsiteX0" fmla="*/ 0 w 685800"/>
                <a:gd name="connsiteY0" fmla="*/ 0 h 661987"/>
                <a:gd name="connsiteX1" fmla="*/ 685800 w 685800"/>
                <a:gd name="connsiteY1" fmla="*/ 661987 h 661987"/>
                <a:gd name="connsiteX0" fmla="*/ 0 w 679376"/>
                <a:gd name="connsiteY0" fmla="*/ 0 h 655563"/>
                <a:gd name="connsiteX1" fmla="*/ 679376 w 679376"/>
                <a:gd name="connsiteY1" fmla="*/ 655563 h 655563"/>
              </a:gdLst>
              <a:ahLst/>
              <a:cxnLst>
                <a:cxn ang="0">
                  <a:pos x="connsiteX0" y="connsiteY0"/>
                </a:cxn>
                <a:cxn ang="0">
                  <a:pos x="connsiteX1" y="connsiteY1"/>
                </a:cxn>
              </a:cxnLst>
              <a:rect l="l" t="t" r="r" b="b"/>
              <a:pathLst>
                <a:path w="679376" h="655563">
                  <a:moveTo>
                    <a:pt x="0" y="0"/>
                  </a:moveTo>
                  <a:lnTo>
                    <a:pt x="679376" y="655563"/>
                  </a:lnTo>
                </a:path>
              </a:pathLst>
            </a:custGeom>
            <a:noFill/>
            <a:ln w="9144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05436FFC-2B38-0311-BB43-58239A4D079A}"/>
                </a:ext>
              </a:extLst>
            </p:cNvPr>
            <p:cNvSpPr/>
            <p:nvPr/>
          </p:nvSpPr>
          <p:spPr>
            <a:xfrm>
              <a:off x="1609157" y="4540477"/>
              <a:ext cx="402502" cy="670834"/>
            </a:xfrm>
            <a:custGeom>
              <a:avLst/>
              <a:gdLst>
                <a:gd name="connsiteX0" fmla="*/ 0 w 271463"/>
                <a:gd name="connsiteY0" fmla="*/ 452437 h 452437"/>
                <a:gd name="connsiteX1" fmla="*/ 271463 w 271463"/>
                <a:gd name="connsiteY1" fmla="*/ 119062 h 452437"/>
                <a:gd name="connsiteX2" fmla="*/ 271463 w 271463"/>
                <a:gd name="connsiteY2" fmla="*/ 0 h 452437"/>
              </a:gdLst>
              <a:ahLst/>
              <a:cxnLst>
                <a:cxn ang="0">
                  <a:pos x="connsiteX0" y="connsiteY0"/>
                </a:cxn>
                <a:cxn ang="0">
                  <a:pos x="connsiteX1" y="connsiteY1"/>
                </a:cxn>
                <a:cxn ang="0">
                  <a:pos x="connsiteX2" y="connsiteY2"/>
                </a:cxn>
              </a:cxnLst>
              <a:rect l="l" t="t" r="r" b="b"/>
              <a:pathLst>
                <a:path w="271463" h="452437">
                  <a:moveTo>
                    <a:pt x="0" y="452437"/>
                  </a:moveTo>
                  <a:lnTo>
                    <a:pt x="271463" y="119062"/>
                  </a:lnTo>
                  <a:lnTo>
                    <a:pt x="271463" y="0"/>
                  </a:lnTo>
                </a:path>
              </a:pathLst>
            </a:custGeom>
            <a:noFill/>
            <a:ln w="16256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E735101F-7817-FD8B-A8E7-F3C3702F8D06}"/>
                </a:ext>
              </a:extLst>
            </p:cNvPr>
            <p:cNvSpPr/>
            <p:nvPr/>
          </p:nvSpPr>
          <p:spPr>
            <a:xfrm>
              <a:off x="2293582" y="4528598"/>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DB6F7C03-683D-2E3F-B6D5-312EB92D4D60}"/>
                </a:ext>
              </a:extLst>
            </p:cNvPr>
            <p:cNvSpPr/>
            <p:nvPr/>
          </p:nvSpPr>
          <p:spPr>
            <a:xfrm>
              <a:off x="1884006" y="4404773"/>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F55C4156-D3A5-9C27-E51E-1DCC4E9E8035}"/>
                </a:ext>
              </a:extLst>
            </p:cNvPr>
            <p:cNvSpPr/>
            <p:nvPr/>
          </p:nvSpPr>
          <p:spPr>
            <a:xfrm>
              <a:off x="1641119" y="3123660"/>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18F87F83-8751-FE08-8AC5-6B4E44F79F56}"/>
                </a:ext>
              </a:extLst>
            </p:cNvPr>
            <p:cNvSpPr/>
            <p:nvPr/>
          </p:nvSpPr>
          <p:spPr>
            <a:xfrm>
              <a:off x="1488719" y="5090573"/>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8BEDF7C2-E126-D734-418C-7B7EB8551AD9}"/>
                </a:ext>
              </a:extLst>
            </p:cNvPr>
            <p:cNvSpPr/>
            <p:nvPr/>
          </p:nvSpPr>
          <p:spPr>
            <a:xfrm>
              <a:off x="188557" y="3771360"/>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Rectangle : coins arrondis 59">
              <a:extLst>
                <a:ext uri="{FF2B5EF4-FFF2-40B4-BE49-F238E27FC236}">
                  <a16:creationId xmlns:a16="http://schemas.microsoft.com/office/drawing/2014/main" id="{497767B1-DB1B-AFA3-E881-753146DE43BD}"/>
                </a:ext>
              </a:extLst>
            </p:cNvPr>
            <p:cNvSpPr/>
            <p:nvPr/>
          </p:nvSpPr>
          <p:spPr>
            <a:xfrm rot="2705278">
              <a:off x="1939698" y="562222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0000"/>
                  </a:solidFill>
                </a:rPr>
                <a:t>+3700 / +36%</a:t>
              </a:r>
            </a:p>
          </p:txBody>
        </p:sp>
        <p:sp>
          <p:nvSpPr>
            <p:cNvPr id="91" name="Rectangle : coins arrondis 90">
              <a:extLst>
                <a:ext uri="{FF2B5EF4-FFF2-40B4-BE49-F238E27FC236}">
                  <a16:creationId xmlns:a16="http://schemas.microsoft.com/office/drawing/2014/main" id="{B323EDBC-B685-0E5D-DE25-BFF8951A84D5}"/>
                </a:ext>
              </a:extLst>
            </p:cNvPr>
            <p:cNvSpPr/>
            <p:nvPr/>
          </p:nvSpPr>
          <p:spPr>
            <a:xfrm rot="2612695">
              <a:off x="2738729" y="5007762"/>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00B050"/>
                  </a:solidFill>
                </a:rPr>
                <a:t>-3710 / -100%</a:t>
              </a:r>
            </a:p>
          </p:txBody>
        </p:sp>
        <p:sp>
          <p:nvSpPr>
            <p:cNvPr id="92" name="Rectangle : coins arrondis 91">
              <a:extLst>
                <a:ext uri="{FF2B5EF4-FFF2-40B4-BE49-F238E27FC236}">
                  <a16:creationId xmlns:a16="http://schemas.microsoft.com/office/drawing/2014/main" id="{E11C5856-263D-B740-BA36-2FE3CFD16866}"/>
                </a:ext>
              </a:extLst>
            </p:cNvPr>
            <p:cNvSpPr/>
            <p:nvPr/>
          </p:nvSpPr>
          <p:spPr>
            <a:xfrm rot="431414">
              <a:off x="2658155" y="425062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chemeClr val="tx1"/>
                  </a:solidFill>
                </a:rPr>
                <a:t>0 /</a:t>
              </a:r>
            </a:p>
            <a:p>
              <a:pPr algn="ctr"/>
              <a:r>
                <a:rPr lang="fr-FR" sz="1000" b="1" dirty="0">
                  <a:solidFill>
                    <a:schemeClr val="tx1"/>
                  </a:solidFill>
                </a:rPr>
                <a:t>0%</a:t>
              </a:r>
            </a:p>
          </p:txBody>
        </p:sp>
        <p:sp>
          <p:nvSpPr>
            <p:cNvPr id="93" name="Rectangle : coins arrondis 92">
              <a:extLst>
                <a:ext uri="{FF2B5EF4-FFF2-40B4-BE49-F238E27FC236}">
                  <a16:creationId xmlns:a16="http://schemas.microsoft.com/office/drawing/2014/main" id="{782532E8-3D72-52FC-28B4-6506F767FFB8}"/>
                </a:ext>
              </a:extLst>
            </p:cNvPr>
            <p:cNvSpPr/>
            <p:nvPr/>
          </p:nvSpPr>
          <p:spPr>
            <a:xfrm rot="4083128">
              <a:off x="1867256" y="3474237"/>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chemeClr val="tx1"/>
                  </a:solidFill>
                </a:rPr>
                <a:t>+720 / +7%</a:t>
              </a:r>
            </a:p>
          </p:txBody>
        </p:sp>
        <p:sp>
          <p:nvSpPr>
            <p:cNvPr id="94" name="Rectangle : coins arrondis 93">
              <a:extLst>
                <a:ext uri="{FF2B5EF4-FFF2-40B4-BE49-F238E27FC236}">
                  <a16:creationId xmlns:a16="http://schemas.microsoft.com/office/drawing/2014/main" id="{820FD750-7AC8-56A5-D532-FED9DA0CAD30}"/>
                </a:ext>
              </a:extLst>
            </p:cNvPr>
            <p:cNvSpPr/>
            <p:nvPr/>
          </p:nvSpPr>
          <p:spPr>
            <a:xfrm rot="20383650">
              <a:off x="736049" y="3205592"/>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-1065 / -16%</a:t>
              </a:r>
            </a:p>
          </p:txBody>
        </p:sp>
        <p:sp>
          <p:nvSpPr>
            <p:cNvPr id="95" name="Rectangle : coins arrondis 94">
              <a:extLst>
                <a:ext uri="{FF2B5EF4-FFF2-40B4-BE49-F238E27FC236}">
                  <a16:creationId xmlns:a16="http://schemas.microsoft.com/office/drawing/2014/main" id="{A03170ED-70C2-2022-CE97-D39F5CA9F38F}"/>
                </a:ext>
              </a:extLst>
            </p:cNvPr>
            <p:cNvSpPr/>
            <p:nvPr/>
          </p:nvSpPr>
          <p:spPr>
            <a:xfrm rot="2741894">
              <a:off x="560926" y="4632691"/>
              <a:ext cx="535666"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-955 / </a:t>
              </a:r>
            </a:p>
            <a:p>
              <a:pPr algn="ctr"/>
              <a:r>
                <a:rPr lang="fr-FR" sz="1000" b="1" dirty="0">
                  <a:solidFill>
                    <a:srgbClr val="92D050"/>
                  </a:solidFill>
                </a:rPr>
                <a:t>-17%</a:t>
              </a:r>
            </a:p>
          </p:txBody>
        </p:sp>
        <p:sp>
          <p:nvSpPr>
            <p:cNvPr id="96" name="Rectangle : coins arrondis 95">
              <a:extLst>
                <a:ext uri="{FF2B5EF4-FFF2-40B4-BE49-F238E27FC236}">
                  <a16:creationId xmlns:a16="http://schemas.microsoft.com/office/drawing/2014/main" id="{FD412FB2-90EB-DEBE-77D5-B0F13C4908A1}"/>
                </a:ext>
              </a:extLst>
            </p:cNvPr>
            <p:cNvSpPr/>
            <p:nvPr/>
          </p:nvSpPr>
          <p:spPr>
            <a:xfrm rot="18689416">
              <a:off x="1849500" y="4934864"/>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0000"/>
                  </a:solidFill>
                </a:rPr>
                <a:t>+4600 / +64%</a:t>
              </a:r>
            </a:p>
          </p:txBody>
        </p:sp>
        <p:cxnSp>
          <p:nvCxnSpPr>
            <p:cNvPr id="98" name="Connecteur droit avec flèche 97">
              <a:extLst>
                <a:ext uri="{FF2B5EF4-FFF2-40B4-BE49-F238E27FC236}">
                  <a16:creationId xmlns:a16="http://schemas.microsoft.com/office/drawing/2014/main" id="{FBC7BBCD-2AFD-4967-966D-6EA5B9BEB1B6}"/>
                </a:ext>
              </a:extLst>
            </p:cNvPr>
            <p:cNvCxnSpPr>
              <a:cxnSpLocks/>
              <a:endCxn id="100" idx="2"/>
            </p:cNvCxnSpPr>
            <p:nvPr/>
          </p:nvCxnSpPr>
          <p:spPr>
            <a:xfrm flipV="1">
              <a:off x="2197100" y="3722496"/>
              <a:ext cx="745599" cy="8228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Rectangle : coins arrondis 99">
              <a:extLst>
                <a:ext uri="{FF2B5EF4-FFF2-40B4-BE49-F238E27FC236}">
                  <a16:creationId xmlns:a16="http://schemas.microsoft.com/office/drawing/2014/main" id="{217B5EE7-B800-B726-12AE-F7CADBB171FD}"/>
                </a:ext>
              </a:extLst>
            </p:cNvPr>
            <p:cNvSpPr/>
            <p:nvPr/>
          </p:nvSpPr>
          <p:spPr>
            <a:xfrm>
              <a:off x="2708955" y="339337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-285 /</a:t>
              </a:r>
            </a:p>
            <a:p>
              <a:pPr algn="ctr"/>
              <a:r>
                <a:rPr lang="fr-FR" sz="1000" b="1" dirty="0">
                  <a:solidFill>
                    <a:srgbClr val="92D050"/>
                  </a:solidFill>
                </a:rPr>
                <a:t> -11%</a:t>
              </a:r>
            </a:p>
          </p:txBody>
        </p:sp>
      </p:grpSp>
      <p:sp>
        <p:nvSpPr>
          <p:cNvPr id="3" name="Rectangle 2">
            <a:extLst>
              <a:ext uri="{FF2B5EF4-FFF2-40B4-BE49-F238E27FC236}">
                <a16:creationId xmlns:a16="http://schemas.microsoft.com/office/drawing/2014/main" id="{0120E1AD-59E2-CF70-ADE3-3BE06D317C68}"/>
              </a:ext>
            </a:extLst>
          </p:cNvPr>
          <p:cNvSpPr/>
          <p:nvPr/>
        </p:nvSpPr>
        <p:spPr>
          <a:xfrm>
            <a:off x="-53900" y="479007"/>
            <a:ext cx="2270514" cy="397032"/>
          </a:xfrm>
          <a:prstGeom prst="rect">
            <a:avLst/>
          </a:prstGeom>
        </p:spPr>
        <p:txBody>
          <a:bodyPr wrap="square">
            <a:spAutoFit/>
          </a:bodyPr>
          <a:lstStyle/>
          <a:p>
            <a:pPr algn="ctr">
              <a:lnSpc>
                <a:spcPct val="90000"/>
              </a:lnSpc>
            </a:pPr>
            <a:r>
              <a:rPr lang="fr-FR" sz="1100" b="1" dirty="0">
                <a:latin typeface="Century Gothic" panose="020B0502020202020204" pitchFamily="34" charset="0"/>
              </a:rPr>
              <a:t>Différence de charge de trafic </a:t>
            </a:r>
          </a:p>
          <a:p>
            <a:pPr algn="ctr">
              <a:lnSpc>
                <a:spcPct val="90000"/>
              </a:lnSpc>
            </a:pPr>
            <a:r>
              <a:rPr lang="fr-FR" sz="1100" b="1" dirty="0">
                <a:latin typeface="Century Gothic" panose="020B0502020202020204" pitchFamily="34" charset="0"/>
              </a:rPr>
              <a:t>TMJO Scénario 1 / SFE</a:t>
            </a:r>
          </a:p>
        </p:txBody>
      </p:sp>
      <p:grpSp>
        <p:nvGrpSpPr>
          <p:cNvPr id="2" name="Groupe 1">
            <a:extLst>
              <a:ext uri="{FF2B5EF4-FFF2-40B4-BE49-F238E27FC236}">
                <a16:creationId xmlns:a16="http://schemas.microsoft.com/office/drawing/2014/main" id="{0CFE85BD-F050-9740-4E5A-4F26FBD2F715}"/>
              </a:ext>
            </a:extLst>
          </p:cNvPr>
          <p:cNvGrpSpPr/>
          <p:nvPr/>
        </p:nvGrpSpPr>
        <p:grpSpPr>
          <a:xfrm>
            <a:off x="3519575" y="499947"/>
            <a:ext cx="3613563" cy="3784740"/>
            <a:chOff x="3565057" y="780952"/>
            <a:chExt cx="3613563" cy="3784740"/>
          </a:xfrm>
        </p:grpSpPr>
        <p:grpSp>
          <p:nvGrpSpPr>
            <p:cNvPr id="6" name="Groupe 5">
              <a:extLst>
                <a:ext uri="{FF2B5EF4-FFF2-40B4-BE49-F238E27FC236}">
                  <a16:creationId xmlns:a16="http://schemas.microsoft.com/office/drawing/2014/main" id="{42F69239-596A-0AB3-7EEA-E30FC96A7CF5}"/>
                </a:ext>
              </a:extLst>
            </p:cNvPr>
            <p:cNvGrpSpPr/>
            <p:nvPr/>
          </p:nvGrpSpPr>
          <p:grpSpPr>
            <a:xfrm>
              <a:off x="3650620" y="830425"/>
              <a:ext cx="3528000" cy="3735267"/>
              <a:chOff x="3610754" y="2781668"/>
              <a:chExt cx="3528000" cy="3735267"/>
            </a:xfrm>
          </p:grpSpPr>
          <p:pic>
            <p:nvPicPr>
              <p:cNvPr id="108" name="Image 107">
                <a:extLst>
                  <a:ext uri="{FF2B5EF4-FFF2-40B4-BE49-F238E27FC236}">
                    <a16:creationId xmlns:a16="http://schemas.microsoft.com/office/drawing/2014/main" id="{3592A4C4-466C-9981-A5AF-273E6D00E20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933" t="7255" r="15220" b="3320"/>
              <a:stretch/>
            </p:blipFill>
            <p:spPr>
              <a:xfrm>
                <a:off x="3610754" y="2781668"/>
                <a:ext cx="3528000" cy="3735267"/>
              </a:xfrm>
              <a:prstGeom prst="rect">
                <a:avLst/>
              </a:prstGeom>
              <a:ln w="12700">
                <a:solidFill>
                  <a:schemeClr val="tx1"/>
                </a:solidFill>
              </a:ln>
            </p:spPr>
          </p:pic>
          <p:sp>
            <p:nvSpPr>
              <p:cNvPr id="61" name="Forme libre : forme 60">
                <a:extLst>
                  <a:ext uri="{FF2B5EF4-FFF2-40B4-BE49-F238E27FC236}">
                    <a16:creationId xmlns:a16="http://schemas.microsoft.com/office/drawing/2014/main" id="{45FAD158-981A-D17F-6506-E0097DB95129}"/>
                  </a:ext>
                </a:extLst>
              </p:cNvPr>
              <p:cNvSpPr/>
              <p:nvPr/>
            </p:nvSpPr>
            <p:spPr>
              <a:xfrm>
                <a:off x="3922778" y="3318851"/>
                <a:ext cx="1374623" cy="527253"/>
              </a:xfrm>
              <a:custGeom>
                <a:avLst/>
                <a:gdLst>
                  <a:gd name="connsiteX0" fmla="*/ 0 w 927100"/>
                  <a:gd name="connsiteY0" fmla="*/ 355600 h 355600"/>
                  <a:gd name="connsiteX1" fmla="*/ 927100 w 927100"/>
                  <a:gd name="connsiteY1" fmla="*/ 0 h 355600"/>
                </a:gdLst>
                <a:ahLst/>
                <a:cxnLst>
                  <a:cxn ang="0">
                    <a:pos x="connsiteX0" y="connsiteY0"/>
                  </a:cxn>
                  <a:cxn ang="0">
                    <a:pos x="connsiteX1" y="connsiteY1"/>
                  </a:cxn>
                </a:cxnLst>
                <a:rect l="l" t="t" r="r" b="b"/>
                <a:pathLst>
                  <a:path w="927100" h="355600">
                    <a:moveTo>
                      <a:pt x="0" y="355600"/>
                    </a:moveTo>
                    <a:lnTo>
                      <a:pt x="927100" y="0"/>
                    </a:lnTo>
                  </a:path>
                </a:pathLst>
              </a:custGeom>
              <a:noFill/>
              <a:ln w="4826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 name="Forme libre : forme 61">
                <a:extLst>
                  <a:ext uri="{FF2B5EF4-FFF2-40B4-BE49-F238E27FC236}">
                    <a16:creationId xmlns:a16="http://schemas.microsoft.com/office/drawing/2014/main" id="{FCBDE830-51C8-DAE8-FE26-E1C5D600C2E3}"/>
                  </a:ext>
                </a:extLst>
              </p:cNvPr>
              <p:cNvSpPr/>
              <p:nvPr/>
            </p:nvSpPr>
            <p:spPr>
              <a:xfrm>
                <a:off x="5316232" y="3337681"/>
                <a:ext cx="263626" cy="1148658"/>
              </a:xfrm>
              <a:custGeom>
                <a:avLst/>
                <a:gdLst>
                  <a:gd name="connsiteX0" fmla="*/ 0 w 177800"/>
                  <a:gd name="connsiteY0" fmla="*/ 0 h 774700"/>
                  <a:gd name="connsiteX1" fmla="*/ 158750 w 177800"/>
                  <a:gd name="connsiteY1" fmla="*/ 406400 h 774700"/>
                  <a:gd name="connsiteX2" fmla="*/ 177800 w 177800"/>
                  <a:gd name="connsiteY2" fmla="*/ 774700 h 774700"/>
                </a:gdLst>
                <a:ahLst/>
                <a:cxnLst>
                  <a:cxn ang="0">
                    <a:pos x="connsiteX0" y="connsiteY0"/>
                  </a:cxn>
                  <a:cxn ang="0">
                    <a:pos x="connsiteX1" y="connsiteY1"/>
                  </a:cxn>
                  <a:cxn ang="0">
                    <a:pos x="connsiteX2" y="connsiteY2"/>
                  </a:cxn>
                </a:cxnLst>
                <a:rect l="l" t="t" r="r" b="b"/>
                <a:pathLst>
                  <a:path w="177800" h="774700">
                    <a:moveTo>
                      <a:pt x="0" y="0"/>
                    </a:moveTo>
                    <a:lnTo>
                      <a:pt x="158750" y="406400"/>
                    </a:lnTo>
                    <a:lnTo>
                      <a:pt x="177800" y="774700"/>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Forme libre : forme 62">
                <a:extLst>
                  <a:ext uri="{FF2B5EF4-FFF2-40B4-BE49-F238E27FC236}">
                    <a16:creationId xmlns:a16="http://schemas.microsoft.com/office/drawing/2014/main" id="{D424ECC1-F0FA-8FC2-8DBE-39E64D94F1D5}"/>
                  </a:ext>
                </a:extLst>
              </p:cNvPr>
              <p:cNvSpPr/>
              <p:nvPr/>
            </p:nvSpPr>
            <p:spPr>
              <a:xfrm>
                <a:off x="5593981" y="4522823"/>
                <a:ext cx="349541" cy="77676"/>
              </a:xfrm>
              <a:custGeom>
                <a:avLst/>
                <a:gdLst>
                  <a:gd name="connsiteX0" fmla="*/ 0 w 235744"/>
                  <a:gd name="connsiteY0" fmla="*/ 0 h 52388"/>
                  <a:gd name="connsiteX1" fmla="*/ 188119 w 235744"/>
                  <a:gd name="connsiteY1" fmla="*/ 16669 h 52388"/>
                  <a:gd name="connsiteX2" fmla="*/ 235744 w 235744"/>
                  <a:gd name="connsiteY2" fmla="*/ 52388 h 52388"/>
                </a:gdLst>
                <a:ahLst/>
                <a:cxnLst>
                  <a:cxn ang="0">
                    <a:pos x="connsiteX0" y="connsiteY0"/>
                  </a:cxn>
                  <a:cxn ang="0">
                    <a:pos x="connsiteX1" y="connsiteY1"/>
                  </a:cxn>
                  <a:cxn ang="0">
                    <a:pos x="connsiteX2" y="connsiteY2"/>
                  </a:cxn>
                </a:cxnLst>
                <a:rect l="l" t="t" r="r" b="b"/>
                <a:pathLst>
                  <a:path w="235744" h="52388">
                    <a:moveTo>
                      <a:pt x="0" y="0"/>
                    </a:moveTo>
                    <a:lnTo>
                      <a:pt x="188119" y="16669"/>
                    </a:lnTo>
                    <a:lnTo>
                      <a:pt x="235744" y="52388"/>
                    </a:lnTo>
                  </a:path>
                </a:pathLst>
              </a:custGeom>
              <a:noFill/>
              <a:ln w="4064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 forme 63">
                <a:extLst>
                  <a:ext uri="{FF2B5EF4-FFF2-40B4-BE49-F238E27FC236}">
                    <a16:creationId xmlns:a16="http://schemas.microsoft.com/office/drawing/2014/main" id="{C24B08AE-2AF2-9491-768D-D93A57CEF2A3}"/>
                  </a:ext>
                </a:extLst>
              </p:cNvPr>
              <p:cNvSpPr/>
              <p:nvPr/>
            </p:nvSpPr>
            <p:spPr>
              <a:xfrm>
                <a:off x="5978828" y="4551068"/>
                <a:ext cx="716735" cy="91799"/>
              </a:xfrm>
              <a:custGeom>
                <a:avLst/>
                <a:gdLst>
                  <a:gd name="connsiteX0" fmla="*/ 0 w 483394"/>
                  <a:gd name="connsiteY0" fmla="*/ 38100 h 61913"/>
                  <a:gd name="connsiteX1" fmla="*/ 35719 w 483394"/>
                  <a:gd name="connsiteY1" fmla="*/ 0 h 61913"/>
                  <a:gd name="connsiteX2" fmla="*/ 483394 w 483394"/>
                  <a:gd name="connsiteY2" fmla="*/ 61913 h 61913"/>
                </a:gdLst>
                <a:ahLst/>
                <a:cxnLst>
                  <a:cxn ang="0">
                    <a:pos x="connsiteX0" y="connsiteY0"/>
                  </a:cxn>
                  <a:cxn ang="0">
                    <a:pos x="connsiteX1" y="connsiteY1"/>
                  </a:cxn>
                  <a:cxn ang="0">
                    <a:pos x="connsiteX2" y="connsiteY2"/>
                  </a:cxn>
                </a:cxnLst>
                <a:rect l="l" t="t" r="r" b="b"/>
                <a:pathLst>
                  <a:path w="483394" h="61913">
                    <a:moveTo>
                      <a:pt x="0" y="38100"/>
                    </a:moveTo>
                    <a:lnTo>
                      <a:pt x="35719" y="0"/>
                    </a:lnTo>
                    <a:lnTo>
                      <a:pt x="483394" y="61913"/>
                    </a:lnTo>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 forme 64">
                <a:extLst>
                  <a:ext uri="{FF2B5EF4-FFF2-40B4-BE49-F238E27FC236}">
                    <a16:creationId xmlns:a16="http://schemas.microsoft.com/office/drawing/2014/main" id="{DBA10514-BC34-2A09-371D-7E63D46C66D0}"/>
                  </a:ext>
                </a:extLst>
              </p:cNvPr>
              <p:cNvSpPr/>
              <p:nvPr/>
            </p:nvSpPr>
            <p:spPr>
              <a:xfrm>
                <a:off x="5971768" y="4646398"/>
                <a:ext cx="307780" cy="294774"/>
              </a:xfrm>
              <a:custGeom>
                <a:avLst/>
                <a:gdLst>
                  <a:gd name="connsiteX0" fmla="*/ 0 w 185737"/>
                  <a:gd name="connsiteY0" fmla="*/ 0 h 166688"/>
                  <a:gd name="connsiteX1" fmla="*/ 185737 w 185737"/>
                  <a:gd name="connsiteY1" fmla="*/ 166688 h 166688"/>
                  <a:gd name="connsiteX0" fmla="*/ 0 w 663685"/>
                  <a:gd name="connsiteY0" fmla="*/ 0 h 629219"/>
                  <a:gd name="connsiteX1" fmla="*/ 663685 w 663685"/>
                  <a:gd name="connsiteY1" fmla="*/ 629219 h 629219"/>
                  <a:gd name="connsiteX0" fmla="*/ 0 w 233275"/>
                  <a:gd name="connsiteY0" fmla="*/ 0 h 224504"/>
                  <a:gd name="connsiteX1" fmla="*/ 233275 w 233275"/>
                  <a:gd name="connsiteY1" fmla="*/ 224504 h 224504"/>
                  <a:gd name="connsiteX0" fmla="*/ 0 w 207579"/>
                  <a:gd name="connsiteY0" fmla="*/ 0 h 198808"/>
                  <a:gd name="connsiteX1" fmla="*/ 207579 w 207579"/>
                  <a:gd name="connsiteY1" fmla="*/ 198808 h 198808"/>
                </a:gdLst>
                <a:ahLst/>
                <a:cxnLst>
                  <a:cxn ang="0">
                    <a:pos x="connsiteX0" y="connsiteY0"/>
                  </a:cxn>
                  <a:cxn ang="0">
                    <a:pos x="connsiteX1" y="connsiteY1"/>
                  </a:cxn>
                </a:cxnLst>
                <a:rect l="l" t="t" r="r" b="b"/>
                <a:pathLst>
                  <a:path w="207579" h="198808">
                    <a:moveTo>
                      <a:pt x="0" y="0"/>
                    </a:moveTo>
                    <a:cubicBezTo>
                      <a:pt x="61912" y="55563"/>
                      <a:pt x="145667" y="143245"/>
                      <a:pt x="207579" y="198808"/>
                    </a:cubicBezTo>
                  </a:path>
                </a:pathLst>
              </a:custGeom>
              <a:noFill/>
              <a:ln w="1778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Forme libre : forme 65">
                <a:extLst>
                  <a:ext uri="{FF2B5EF4-FFF2-40B4-BE49-F238E27FC236}">
                    <a16:creationId xmlns:a16="http://schemas.microsoft.com/office/drawing/2014/main" id="{F8354E48-FBDF-5D05-0283-D10690907570}"/>
                  </a:ext>
                </a:extLst>
              </p:cNvPr>
              <p:cNvSpPr/>
              <p:nvPr/>
            </p:nvSpPr>
            <p:spPr>
              <a:xfrm>
                <a:off x="3878056" y="3961441"/>
                <a:ext cx="1271056" cy="1256933"/>
              </a:xfrm>
              <a:custGeom>
                <a:avLst/>
                <a:gdLst>
                  <a:gd name="connsiteX0" fmla="*/ 0 w 857250"/>
                  <a:gd name="connsiteY0" fmla="*/ 0 h 847725"/>
                  <a:gd name="connsiteX1" fmla="*/ 857250 w 857250"/>
                  <a:gd name="connsiteY1" fmla="*/ 847725 h 847725"/>
                </a:gdLst>
                <a:ahLst/>
                <a:cxnLst>
                  <a:cxn ang="0">
                    <a:pos x="connsiteX0" y="connsiteY0"/>
                  </a:cxn>
                  <a:cxn ang="0">
                    <a:pos x="connsiteX1" y="connsiteY1"/>
                  </a:cxn>
                </a:cxnLst>
                <a:rect l="l" t="t" r="r" b="b"/>
                <a:pathLst>
                  <a:path w="857250" h="847725">
                    <a:moveTo>
                      <a:pt x="0" y="0"/>
                    </a:moveTo>
                    <a:lnTo>
                      <a:pt x="857250" y="847725"/>
                    </a:lnTo>
                  </a:path>
                </a:pathLst>
              </a:custGeom>
              <a:noFill/>
              <a:ln w="5842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Forme libre : forme 66">
                <a:extLst>
                  <a:ext uri="{FF2B5EF4-FFF2-40B4-BE49-F238E27FC236}">
                    <a16:creationId xmlns:a16="http://schemas.microsoft.com/office/drawing/2014/main" id="{141A5E90-2E5D-2895-4ECF-4649EB0DB24F}"/>
                  </a:ext>
                </a:extLst>
              </p:cNvPr>
              <p:cNvSpPr/>
              <p:nvPr/>
            </p:nvSpPr>
            <p:spPr>
              <a:xfrm>
                <a:off x="5170296" y="5246619"/>
                <a:ext cx="1016845" cy="981537"/>
              </a:xfrm>
              <a:custGeom>
                <a:avLst/>
                <a:gdLst>
                  <a:gd name="connsiteX0" fmla="*/ 0 w 685800"/>
                  <a:gd name="connsiteY0" fmla="*/ 0 h 661987"/>
                  <a:gd name="connsiteX1" fmla="*/ 685800 w 685800"/>
                  <a:gd name="connsiteY1" fmla="*/ 661987 h 661987"/>
                </a:gdLst>
                <a:ahLst/>
                <a:cxnLst>
                  <a:cxn ang="0">
                    <a:pos x="connsiteX0" y="connsiteY0"/>
                  </a:cxn>
                  <a:cxn ang="0">
                    <a:pos x="connsiteX1" y="connsiteY1"/>
                  </a:cxn>
                </a:cxnLst>
                <a:rect l="l" t="t" r="r" b="b"/>
                <a:pathLst>
                  <a:path w="685800" h="661987">
                    <a:moveTo>
                      <a:pt x="0" y="0"/>
                    </a:moveTo>
                    <a:lnTo>
                      <a:pt x="685800" y="661987"/>
                    </a:lnTo>
                  </a:path>
                </a:pathLst>
              </a:custGeom>
              <a:noFill/>
              <a:ln w="6731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91388220-039A-6313-8BEC-0332DACBA455}"/>
                  </a:ext>
                </a:extLst>
              </p:cNvPr>
              <p:cNvSpPr/>
              <p:nvPr/>
            </p:nvSpPr>
            <p:spPr>
              <a:xfrm>
                <a:off x="5170296" y="4540477"/>
                <a:ext cx="402502" cy="670834"/>
              </a:xfrm>
              <a:custGeom>
                <a:avLst/>
                <a:gdLst>
                  <a:gd name="connsiteX0" fmla="*/ 0 w 271463"/>
                  <a:gd name="connsiteY0" fmla="*/ 452437 h 452437"/>
                  <a:gd name="connsiteX1" fmla="*/ 271463 w 271463"/>
                  <a:gd name="connsiteY1" fmla="*/ 119062 h 452437"/>
                  <a:gd name="connsiteX2" fmla="*/ 271463 w 271463"/>
                  <a:gd name="connsiteY2" fmla="*/ 0 h 452437"/>
                </a:gdLst>
                <a:ahLst/>
                <a:cxnLst>
                  <a:cxn ang="0">
                    <a:pos x="connsiteX0" y="connsiteY0"/>
                  </a:cxn>
                  <a:cxn ang="0">
                    <a:pos x="connsiteX1" y="connsiteY1"/>
                  </a:cxn>
                  <a:cxn ang="0">
                    <a:pos x="connsiteX2" y="connsiteY2"/>
                  </a:cxn>
                </a:cxnLst>
                <a:rect l="l" t="t" r="r" b="b"/>
                <a:pathLst>
                  <a:path w="271463" h="452437">
                    <a:moveTo>
                      <a:pt x="0" y="452437"/>
                    </a:moveTo>
                    <a:lnTo>
                      <a:pt x="271463" y="119062"/>
                    </a:lnTo>
                    <a:lnTo>
                      <a:pt x="271463" y="0"/>
                    </a:lnTo>
                  </a:path>
                </a:pathLst>
              </a:custGeom>
              <a:noFill/>
              <a:ln w="14732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BDFB2F74-F14A-F9D1-FDD9-C45D5B673AE0}"/>
                  </a:ext>
                </a:extLst>
              </p:cNvPr>
              <p:cNvSpPr/>
              <p:nvPr/>
            </p:nvSpPr>
            <p:spPr>
              <a:xfrm>
                <a:off x="5861762" y="4538123"/>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Ellipse 38">
                <a:extLst>
                  <a:ext uri="{FF2B5EF4-FFF2-40B4-BE49-F238E27FC236}">
                    <a16:creationId xmlns:a16="http://schemas.microsoft.com/office/drawing/2014/main" id="{E2BB67E4-57CF-7DDD-BC29-1C85A1E84C1C}"/>
                  </a:ext>
                </a:extLst>
              </p:cNvPr>
              <p:cNvSpPr/>
              <p:nvPr/>
            </p:nvSpPr>
            <p:spPr>
              <a:xfrm>
                <a:off x="5452186" y="4414298"/>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Ellipse 39">
                <a:extLst>
                  <a:ext uri="{FF2B5EF4-FFF2-40B4-BE49-F238E27FC236}">
                    <a16:creationId xmlns:a16="http://schemas.microsoft.com/office/drawing/2014/main" id="{CAB09430-3904-7FC1-197D-8337083FAEEA}"/>
                  </a:ext>
                </a:extLst>
              </p:cNvPr>
              <p:cNvSpPr/>
              <p:nvPr/>
            </p:nvSpPr>
            <p:spPr>
              <a:xfrm>
                <a:off x="5209299" y="3133185"/>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llipse 40">
                <a:extLst>
                  <a:ext uri="{FF2B5EF4-FFF2-40B4-BE49-F238E27FC236}">
                    <a16:creationId xmlns:a16="http://schemas.microsoft.com/office/drawing/2014/main" id="{90E9643E-C5B6-CA07-1EA4-F15B41ECB1CD}"/>
                  </a:ext>
                </a:extLst>
              </p:cNvPr>
              <p:cNvSpPr/>
              <p:nvPr/>
            </p:nvSpPr>
            <p:spPr>
              <a:xfrm>
                <a:off x="5056899" y="5100098"/>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a:extLst>
                  <a:ext uri="{FF2B5EF4-FFF2-40B4-BE49-F238E27FC236}">
                    <a16:creationId xmlns:a16="http://schemas.microsoft.com/office/drawing/2014/main" id="{CC1D85A2-940F-1085-9D4C-3514C58EF5AA}"/>
                  </a:ext>
                </a:extLst>
              </p:cNvPr>
              <p:cNvSpPr/>
              <p:nvPr/>
            </p:nvSpPr>
            <p:spPr>
              <a:xfrm>
                <a:off x="3756737" y="3780885"/>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1" name="Rectangle : coins arrondis 110">
                <a:extLst>
                  <a:ext uri="{FF2B5EF4-FFF2-40B4-BE49-F238E27FC236}">
                    <a16:creationId xmlns:a16="http://schemas.microsoft.com/office/drawing/2014/main" id="{BBCA86A5-B7A7-3606-FB8E-6C7005539C30}"/>
                  </a:ext>
                </a:extLst>
              </p:cNvPr>
              <p:cNvSpPr/>
              <p:nvPr/>
            </p:nvSpPr>
            <p:spPr>
              <a:xfrm rot="2705278">
                <a:off x="5502837" y="562222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C000"/>
                    </a:solidFill>
                  </a:rPr>
                  <a:t>+2600 / +26%</a:t>
                </a:r>
              </a:p>
            </p:txBody>
          </p:sp>
          <p:sp>
            <p:nvSpPr>
              <p:cNvPr id="112" name="Rectangle : coins arrondis 111">
                <a:extLst>
                  <a:ext uri="{FF2B5EF4-FFF2-40B4-BE49-F238E27FC236}">
                    <a16:creationId xmlns:a16="http://schemas.microsoft.com/office/drawing/2014/main" id="{FFF7A2BC-090E-219C-AF8F-4462D4EDBB16}"/>
                  </a:ext>
                </a:extLst>
              </p:cNvPr>
              <p:cNvSpPr/>
              <p:nvPr/>
            </p:nvSpPr>
            <p:spPr>
              <a:xfrm rot="2612695">
                <a:off x="6292343" y="4988712"/>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00B050"/>
                    </a:solidFill>
                  </a:rPr>
                  <a:t>-2590 / -70%</a:t>
                </a:r>
              </a:p>
            </p:txBody>
          </p:sp>
          <p:sp>
            <p:nvSpPr>
              <p:cNvPr id="113" name="Rectangle : coins arrondis 112">
                <a:extLst>
                  <a:ext uri="{FF2B5EF4-FFF2-40B4-BE49-F238E27FC236}">
                    <a16:creationId xmlns:a16="http://schemas.microsoft.com/office/drawing/2014/main" id="{5A337EF9-A487-B1B3-7162-2486D1E0D475}"/>
                  </a:ext>
                </a:extLst>
              </p:cNvPr>
              <p:cNvSpPr/>
              <p:nvPr/>
            </p:nvSpPr>
            <p:spPr>
              <a:xfrm rot="431414">
                <a:off x="6221294" y="425062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chemeClr val="tx1"/>
                    </a:solidFill>
                  </a:rPr>
                  <a:t>0 / </a:t>
                </a:r>
              </a:p>
              <a:p>
                <a:pPr algn="ctr"/>
                <a:r>
                  <a:rPr lang="fr-FR" sz="1000" b="1" dirty="0">
                    <a:solidFill>
                      <a:schemeClr val="tx1"/>
                    </a:solidFill>
                  </a:rPr>
                  <a:t>0%</a:t>
                </a:r>
              </a:p>
            </p:txBody>
          </p:sp>
          <p:sp>
            <p:nvSpPr>
              <p:cNvPr id="114" name="Rectangle : coins arrondis 113">
                <a:extLst>
                  <a:ext uri="{FF2B5EF4-FFF2-40B4-BE49-F238E27FC236}">
                    <a16:creationId xmlns:a16="http://schemas.microsoft.com/office/drawing/2014/main" id="{089A59F7-3032-6A60-D33F-7D3561E9C3D9}"/>
                  </a:ext>
                </a:extLst>
              </p:cNvPr>
              <p:cNvSpPr/>
              <p:nvPr/>
            </p:nvSpPr>
            <p:spPr>
              <a:xfrm rot="4083128">
                <a:off x="5430395" y="3474237"/>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chemeClr val="tx1"/>
                    </a:solidFill>
                  </a:rPr>
                  <a:t>+945 / +9%</a:t>
                </a:r>
              </a:p>
            </p:txBody>
          </p:sp>
          <p:sp>
            <p:nvSpPr>
              <p:cNvPr id="115" name="Rectangle : coins arrondis 114">
                <a:extLst>
                  <a:ext uri="{FF2B5EF4-FFF2-40B4-BE49-F238E27FC236}">
                    <a16:creationId xmlns:a16="http://schemas.microsoft.com/office/drawing/2014/main" id="{A8DDB3D8-12F0-E91A-DFB1-A0014F67DF91}"/>
                  </a:ext>
                </a:extLst>
              </p:cNvPr>
              <p:cNvSpPr/>
              <p:nvPr/>
            </p:nvSpPr>
            <p:spPr>
              <a:xfrm rot="20383650">
                <a:off x="4299188" y="3205592"/>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-1335/</a:t>
                </a:r>
              </a:p>
              <a:p>
                <a:pPr algn="ctr"/>
                <a:r>
                  <a:rPr lang="fr-FR" sz="1000" b="1" dirty="0">
                    <a:solidFill>
                      <a:srgbClr val="92D050"/>
                    </a:solidFill>
                  </a:rPr>
                  <a:t> -19%</a:t>
                </a:r>
              </a:p>
            </p:txBody>
          </p:sp>
          <p:sp>
            <p:nvSpPr>
              <p:cNvPr id="116" name="Rectangle : coins arrondis 115">
                <a:extLst>
                  <a:ext uri="{FF2B5EF4-FFF2-40B4-BE49-F238E27FC236}">
                    <a16:creationId xmlns:a16="http://schemas.microsoft.com/office/drawing/2014/main" id="{70E07637-C938-C2C0-9A41-067458C8A74A}"/>
                  </a:ext>
                </a:extLst>
              </p:cNvPr>
              <p:cNvSpPr/>
              <p:nvPr/>
            </p:nvSpPr>
            <p:spPr>
              <a:xfrm rot="2741894">
                <a:off x="4134345" y="4608294"/>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-1310 / -23%</a:t>
                </a:r>
              </a:p>
            </p:txBody>
          </p:sp>
          <p:sp>
            <p:nvSpPr>
              <p:cNvPr id="117" name="Rectangle : coins arrondis 116">
                <a:extLst>
                  <a:ext uri="{FF2B5EF4-FFF2-40B4-BE49-F238E27FC236}">
                    <a16:creationId xmlns:a16="http://schemas.microsoft.com/office/drawing/2014/main" id="{000B3036-FED3-4D9F-B037-882C49B82217}"/>
                  </a:ext>
                </a:extLst>
              </p:cNvPr>
              <p:cNvSpPr/>
              <p:nvPr/>
            </p:nvSpPr>
            <p:spPr>
              <a:xfrm rot="18689416">
                <a:off x="5412639" y="4934864"/>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0000"/>
                    </a:solidFill>
                  </a:rPr>
                  <a:t>+3800 / +55%</a:t>
                </a:r>
              </a:p>
            </p:txBody>
          </p:sp>
          <p:cxnSp>
            <p:nvCxnSpPr>
              <p:cNvPr id="118" name="Connecteur droit avec flèche 117">
                <a:extLst>
                  <a:ext uri="{FF2B5EF4-FFF2-40B4-BE49-F238E27FC236}">
                    <a16:creationId xmlns:a16="http://schemas.microsoft.com/office/drawing/2014/main" id="{7CB7D3F3-BAEE-E58A-AC29-6FE4AB4D1B9D}"/>
                  </a:ext>
                </a:extLst>
              </p:cNvPr>
              <p:cNvCxnSpPr>
                <a:cxnSpLocks/>
                <a:endCxn id="119" idx="2"/>
              </p:cNvCxnSpPr>
              <p:nvPr/>
            </p:nvCxnSpPr>
            <p:spPr>
              <a:xfrm flipV="1">
                <a:off x="5760239" y="3722496"/>
                <a:ext cx="745599" cy="8228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 coins arrondis 118">
                <a:extLst>
                  <a:ext uri="{FF2B5EF4-FFF2-40B4-BE49-F238E27FC236}">
                    <a16:creationId xmlns:a16="http://schemas.microsoft.com/office/drawing/2014/main" id="{C3B29DCD-5E3D-C540-4072-B4B24BD85E05}"/>
                  </a:ext>
                </a:extLst>
              </p:cNvPr>
              <p:cNvSpPr/>
              <p:nvPr/>
            </p:nvSpPr>
            <p:spPr>
              <a:xfrm>
                <a:off x="6272094" y="339337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-400 /</a:t>
                </a:r>
              </a:p>
              <a:p>
                <a:pPr algn="ctr"/>
                <a:r>
                  <a:rPr lang="fr-FR" sz="1000" b="1" dirty="0">
                    <a:solidFill>
                      <a:srgbClr val="92D050"/>
                    </a:solidFill>
                  </a:rPr>
                  <a:t> -14%</a:t>
                </a:r>
              </a:p>
            </p:txBody>
          </p:sp>
        </p:grpSp>
        <p:sp>
          <p:nvSpPr>
            <p:cNvPr id="73" name="Rectangle 72">
              <a:extLst>
                <a:ext uri="{FF2B5EF4-FFF2-40B4-BE49-F238E27FC236}">
                  <a16:creationId xmlns:a16="http://schemas.microsoft.com/office/drawing/2014/main" id="{5CBAA95B-7920-A242-6889-95EA0883773A}"/>
                </a:ext>
              </a:extLst>
            </p:cNvPr>
            <p:cNvSpPr/>
            <p:nvPr/>
          </p:nvSpPr>
          <p:spPr>
            <a:xfrm>
              <a:off x="3565057" y="780952"/>
              <a:ext cx="2270514" cy="397032"/>
            </a:xfrm>
            <a:prstGeom prst="rect">
              <a:avLst/>
            </a:prstGeom>
          </p:spPr>
          <p:txBody>
            <a:bodyPr wrap="square">
              <a:spAutoFit/>
            </a:bodyPr>
            <a:lstStyle/>
            <a:p>
              <a:pPr algn="ctr">
                <a:lnSpc>
                  <a:spcPct val="90000"/>
                </a:lnSpc>
              </a:pPr>
              <a:r>
                <a:rPr lang="fr-FR" sz="1100" b="1" dirty="0">
                  <a:latin typeface="Century Gothic" panose="020B0502020202020204" pitchFamily="34" charset="0"/>
                </a:rPr>
                <a:t>Différence de charge de trafic </a:t>
              </a:r>
            </a:p>
            <a:p>
              <a:pPr algn="ctr">
                <a:lnSpc>
                  <a:spcPct val="90000"/>
                </a:lnSpc>
              </a:pPr>
              <a:r>
                <a:rPr lang="fr-FR" sz="1100" b="1" dirty="0">
                  <a:latin typeface="Century Gothic" panose="020B0502020202020204" pitchFamily="34" charset="0"/>
                </a:rPr>
                <a:t>TMJO Scénario 2 / SFE</a:t>
              </a:r>
            </a:p>
          </p:txBody>
        </p:sp>
      </p:grpSp>
      <p:grpSp>
        <p:nvGrpSpPr>
          <p:cNvPr id="8" name="Groupe 7">
            <a:extLst>
              <a:ext uri="{FF2B5EF4-FFF2-40B4-BE49-F238E27FC236}">
                <a16:creationId xmlns:a16="http://schemas.microsoft.com/office/drawing/2014/main" id="{5288022A-FE27-D24E-DB6B-48B3EA84D88A}"/>
              </a:ext>
            </a:extLst>
          </p:cNvPr>
          <p:cNvGrpSpPr/>
          <p:nvPr/>
        </p:nvGrpSpPr>
        <p:grpSpPr>
          <a:xfrm>
            <a:off x="7073319" y="511828"/>
            <a:ext cx="3620081" cy="3769427"/>
            <a:chOff x="7085447" y="834032"/>
            <a:chExt cx="3620081" cy="3769427"/>
          </a:xfrm>
        </p:grpSpPr>
        <p:grpSp>
          <p:nvGrpSpPr>
            <p:cNvPr id="14" name="Groupe 13">
              <a:extLst>
                <a:ext uri="{FF2B5EF4-FFF2-40B4-BE49-F238E27FC236}">
                  <a16:creationId xmlns:a16="http://schemas.microsoft.com/office/drawing/2014/main" id="{D8F2D1AD-3F0D-01A9-AE08-E3998DC53765}"/>
                </a:ext>
              </a:extLst>
            </p:cNvPr>
            <p:cNvGrpSpPr/>
            <p:nvPr/>
          </p:nvGrpSpPr>
          <p:grpSpPr>
            <a:xfrm>
              <a:off x="7177528" y="868192"/>
              <a:ext cx="3528000" cy="3735267"/>
              <a:chOff x="7164003" y="2781668"/>
              <a:chExt cx="3528000" cy="3735267"/>
            </a:xfrm>
          </p:grpSpPr>
          <p:pic>
            <p:nvPicPr>
              <p:cNvPr id="20" name="Image 19">
                <a:extLst>
                  <a:ext uri="{FF2B5EF4-FFF2-40B4-BE49-F238E27FC236}">
                    <a16:creationId xmlns:a16="http://schemas.microsoft.com/office/drawing/2014/main" id="{8B77C6B4-19C0-4033-CCD9-A628ADCFFF8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933" t="7255" r="15220" b="3320"/>
              <a:stretch/>
            </p:blipFill>
            <p:spPr>
              <a:xfrm>
                <a:off x="7164003" y="2781668"/>
                <a:ext cx="3528000" cy="3735267"/>
              </a:xfrm>
              <a:prstGeom prst="rect">
                <a:avLst/>
              </a:prstGeom>
              <a:ln>
                <a:solidFill>
                  <a:schemeClr val="tx1"/>
                </a:solidFill>
              </a:ln>
            </p:spPr>
          </p:pic>
          <p:sp>
            <p:nvSpPr>
              <p:cNvPr id="21" name="Forme libre : forme 20">
                <a:extLst>
                  <a:ext uri="{FF2B5EF4-FFF2-40B4-BE49-F238E27FC236}">
                    <a16:creationId xmlns:a16="http://schemas.microsoft.com/office/drawing/2014/main" id="{7A632A41-7BC2-100F-A4EB-059C4EA59CFE}"/>
                  </a:ext>
                </a:extLst>
              </p:cNvPr>
              <p:cNvSpPr/>
              <p:nvPr/>
            </p:nvSpPr>
            <p:spPr>
              <a:xfrm>
                <a:off x="7479234" y="3318850"/>
                <a:ext cx="1374623" cy="527253"/>
              </a:xfrm>
              <a:custGeom>
                <a:avLst/>
                <a:gdLst>
                  <a:gd name="connsiteX0" fmla="*/ 0 w 927100"/>
                  <a:gd name="connsiteY0" fmla="*/ 355600 h 355600"/>
                  <a:gd name="connsiteX1" fmla="*/ 927100 w 927100"/>
                  <a:gd name="connsiteY1" fmla="*/ 0 h 355600"/>
                </a:gdLst>
                <a:ahLst/>
                <a:cxnLst>
                  <a:cxn ang="0">
                    <a:pos x="connsiteX0" y="connsiteY0"/>
                  </a:cxn>
                  <a:cxn ang="0">
                    <a:pos x="connsiteX1" y="connsiteY1"/>
                  </a:cxn>
                </a:cxnLst>
                <a:rect l="l" t="t" r="r" b="b"/>
                <a:pathLst>
                  <a:path w="927100" h="355600">
                    <a:moveTo>
                      <a:pt x="0" y="355600"/>
                    </a:moveTo>
                    <a:lnTo>
                      <a:pt x="927100" y="0"/>
                    </a:lnTo>
                  </a:path>
                </a:pathLst>
              </a:custGeom>
              <a:noFill/>
              <a:ln w="508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 forme 21">
                <a:extLst>
                  <a:ext uri="{FF2B5EF4-FFF2-40B4-BE49-F238E27FC236}">
                    <a16:creationId xmlns:a16="http://schemas.microsoft.com/office/drawing/2014/main" id="{0A1B897D-BD7A-05E0-D58F-43CF3742C4F1}"/>
                  </a:ext>
                </a:extLst>
              </p:cNvPr>
              <p:cNvSpPr/>
              <p:nvPr/>
            </p:nvSpPr>
            <p:spPr>
              <a:xfrm>
                <a:off x="8872688" y="3337681"/>
                <a:ext cx="263626" cy="1148658"/>
              </a:xfrm>
              <a:custGeom>
                <a:avLst/>
                <a:gdLst>
                  <a:gd name="connsiteX0" fmla="*/ 0 w 177800"/>
                  <a:gd name="connsiteY0" fmla="*/ 0 h 774700"/>
                  <a:gd name="connsiteX1" fmla="*/ 158750 w 177800"/>
                  <a:gd name="connsiteY1" fmla="*/ 406400 h 774700"/>
                  <a:gd name="connsiteX2" fmla="*/ 177800 w 177800"/>
                  <a:gd name="connsiteY2" fmla="*/ 774700 h 774700"/>
                </a:gdLst>
                <a:ahLst/>
                <a:cxnLst>
                  <a:cxn ang="0">
                    <a:pos x="connsiteX0" y="connsiteY0"/>
                  </a:cxn>
                  <a:cxn ang="0">
                    <a:pos x="connsiteX1" y="connsiteY1"/>
                  </a:cxn>
                  <a:cxn ang="0">
                    <a:pos x="connsiteX2" y="connsiteY2"/>
                  </a:cxn>
                </a:cxnLst>
                <a:rect l="l" t="t" r="r" b="b"/>
                <a:pathLst>
                  <a:path w="177800" h="774700">
                    <a:moveTo>
                      <a:pt x="0" y="0"/>
                    </a:moveTo>
                    <a:lnTo>
                      <a:pt x="158750" y="406400"/>
                    </a:lnTo>
                    <a:lnTo>
                      <a:pt x="177800" y="774700"/>
                    </a:lnTo>
                  </a:path>
                </a:pathLst>
              </a:cu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0CBF1DDA-70FD-4769-AF18-533B6325A55F}"/>
                  </a:ext>
                </a:extLst>
              </p:cNvPr>
              <p:cNvSpPr/>
              <p:nvPr/>
            </p:nvSpPr>
            <p:spPr>
              <a:xfrm>
                <a:off x="9150437" y="4522822"/>
                <a:ext cx="349541" cy="77676"/>
              </a:xfrm>
              <a:custGeom>
                <a:avLst/>
                <a:gdLst>
                  <a:gd name="connsiteX0" fmla="*/ 0 w 235744"/>
                  <a:gd name="connsiteY0" fmla="*/ 0 h 52388"/>
                  <a:gd name="connsiteX1" fmla="*/ 188119 w 235744"/>
                  <a:gd name="connsiteY1" fmla="*/ 16669 h 52388"/>
                  <a:gd name="connsiteX2" fmla="*/ 235744 w 235744"/>
                  <a:gd name="connsiteY2" fmla="*/ 52388 h 52388"/>
                </a:gdLst>
                <a:ahLst/>
                <a:cxnLst>
                  <a:cxn ang="0">
                    <a:pos x="connsiteX0" y="connsiteY0"/>
                  </a:cxn>
                  <a:cxn ang="0">
                    <a:pos x="connsiteX1" y="connsiteY1"/>
                  </a:cxn>
                  <a:cxn ang="0">
                    <a:pos x="connsiteX2" y="connsiteY2"/>
                  </a:cxn>
                </a:cxnLst>
                <a:rect l="l" t="t" r="r" b="b"/>
                <a:pathLst>
                  <a:path w="235744" h="52388">
                    <a:moveTo>
                      <a:pt x="0" y="0"/>
                    </a:moveTo>
                    <a:lnTo>
                      <a:pt x="188119" y="16669"/>
                    </a:lnTo>
                    <a:lnTo>
                      <a:pt x="235744" y="52388"/>
                    </a:lnTo>
                  </a:path>
                </a:pathLst>
              </a:custGeom>
              <a:noFill/>
              <a:ln w="1016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D34D4600-A5DF-D16A-E696-C3B69EB4D030}"/>
                  </a:ext>
                </a:extLst>
              </p:cNvPr>
              <p:cNvSpPr/>
              <p:nvPr/>
            </p:nvSpPr>
            <p:spPr>
              <a:xfrm>
                <a:off x="9535284" y="4551068"/>
                <a:ext cx="716735" cy="91799"/>
              </a:xfrm>
              <a:custGeom>
                <a:avLst/>
                <a:gdLst>
                  <a:gd name="connsiteX0" fmla="*/ 0 w 483394"/>
                  <a:gd name="connsiteY0" fmla="*/ 38100 h 61913"/>
                  <a:gd name="connsiteX1" fmla="*/ 35719 w 483394"/>
                  <a:gd name="connsiteY1" fmla="*/ 0 h 61913"/>
                  <a:gd name="connsiteX2" fmla="*/ 483394 w 483394"/>
                  <a:gd name="connsiteY2" fmla="*/ 61913 h 61913"/>
                </a:gdLst>
                <a:ahLst/>
                <a:cxnLst>
                  <a:cxn ang="0">
                    <a:pos x="connsiteX0" y="connsiteY0"/>
                  </a:cxn>
                  <a:cxn ang="0">
                    <a:pos x="connsiteX1" y="connsiteY1"/>
                  </a:cxn>
                  <a:cxn ang="0">
                    <a:pos x="connsiteX2" y="connsiteY2"/>
                  </a:cxn>
                </a:cxnLst>
                <a:rect l="l" t="t" r="r" b="b"/>
                <a:pathLst>
                  <a:path w="483394" h="61913">
                    <a:moveTo>
                      <a:pt x="0" y="38100"/>
                    </a:moveTo>
                    <a:lnTo>
                      <a:pt x="35719" y="0"/>
                    </a:lnTo>
                    <a:lnTo>
                      <a:pt x="483394" y="61913"/>
                    </a:lnTo>
                  </a:path>
                </a:pathLst>
              </a:custGeom>
              <a:noFill/>
              <a:ln w="13462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27" name="Forme libre : forme 26">
                <a:extLst>
                  <a:ext uri="{FF2B5EF4-FFF2-40B4-BE49-F238E27FC236}">
                    <a16:creationId xmlns:a16="http://schemas.microsoft.com/office/drawing/2014/main" id="{8CB2E2E1-D9FB-CD5C-7F69-6F9D60479861}"/>
                  </a:ext>
                </a:extLst>
              </p:cNvPr>
              <p:cNvSpPr/>
              <p:nvPr/>
            </p:nvSpPr>
            <p:spPr>
              <a:xfrm>
                <a:off x="9528224" y="4646398"/>
                <a:ext cx="307781" cy="289060"/>
              </a:xfrm>
              <a:custGeom>
                <a:avLst/>
                <a:gdLst>
                  <a:gd name="connsiteX0" fmla="*/ 0 w 185737"/>
                  <a:gd name="connsiteY0" fmla="*/ 0 h 166688"/>
                  <a:gd name="connsiteX1" fmla="*/ 185737 w 185737"/>
                  <a:gd name="connsiteY1" fmla="*/ 166688 h 166688"/>
                  <a:gd name="connsiteX0" fmla="*/ 0 w 663685"/>
                  <a:gd name="connsiteY0" fmla="*/ 0 h 618941"/>
                  <a:gd name="connsiteX1" fmla="*/ 663685 w 663685"/>
                  <a:gd name="connsiteY1" fmla="*/ 618941 h 618941"/>
                  <a:gd name="connsiteX0" fmla="*/ 0 w 220427"/>
                  <a:gd name="connsiteY0" fmla="*/ 0 h 194954"/>
                  <a:gd name="connsiteX1" fmla="*/ 220427 w 220427"/>
                  <a:gd name="connsiteY1" fmla="*/ 194954 h 194954"/>
                  <a:gd name="connsiteX0" fmla="*/ 0 w 207579"/>
                  <a:gd name="connsiteY0" fmla="*/ 0 h 194954"/>
                  <a:gd name="connsiteX1" fmla="*/ 207579 w 207579"/>
                  <a:gd name="connsiteY1" fmla="*/ 194954 h 194954"/>
                </a:gdLst>
                <a:ahLst/>
                <a:cxnLst>
                  <a:cxn ang="0">
                    <a:pos x="connsiteX0" y="connsiteY0"/>
                  </a:cxn>
                  <a:cxn ang="0">
                    <a:pos x="connsiteX1" y="connsiteY1"/>
                  </a:cxn>
                </a:cxnLst>
                <a:rect l="l" t="t" r="r" b="b"/>
                <a:pathLst>
                  <a:path w="207579" h="194954">
                    <a:moveTo>
                      <a:pt x="0" y="0"/>
                    </a:moveTo>
                    <a:cubicBezTo>
                      <a:pt x="61912" y="55563"/>
                      <a:pt x="145667" y="139391"/>
                      <a:pt x="207579" y="194954"/>
                    </a:cubicBezTo>
                  </a:path>
                </a:pathLst>
              </a:custGeom>
              <a:noFill/>
              <a:ln w="139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CE9327C6-181A-ACA2-ED9A-C7CE4F8A9D4F}"/>
                  </a:ext>
                </a:extLst>
              </p:cNvPr>
              <p:cNvSpPr/>
              <p:nvPr/>
            </p:nvSpPr>
            <p:spPr>
              <a:xfrm>
                <a:off x="7480233" y="3969061"/>
                <a:ext cx="1271056" cy="1256933"/>
              </a:xfrm>
              <a:custGeom>
                <a:avLst/>
                <a:gdLst>
                  <a:gd name="connsiteX0" fmla="*/ 0 w 857250"/>
                  <a:gd name="connsiteY0" fmla="*/ 0 h 847725"/>
                  <a:gd name="connsiteX1" fmla="*/ 857250 w 857250"/>
                  <a:gd name="connsiteY1" fmla="*/ 847725 h 847725"/>
                </a:gdLst>
                <a:ahLst/>
                <a:cxnLst>
                  <a:cxn ang="0">
                    <a:pos x="connsiteX0" y="connsiteY0"/>
                  </a:cxn>
                  <a:cxn ang="0">
                    <a:pos x="connsiteX1" y="connsiteY1"/>
                  </a:cxn>
                </a:cxnLst>
                <a:rect l="l" t="t" r="r" b="b"/>
                <a:pathLst>
                  <a:path w="857250" h="847725">
                    <a:moveTo>
                      <a:pt x="0" y="0"/>
                    </a:moveTo>
                    <a:lnTo>
                      <a:pt x="857250" y="847725"/>
                    </a:lnTo>
                  </a:path>
                </a:pathLst>
              </a:custGeom>
              <a:noFill/>
              <a:ln w="635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E42C51F2-471E-CF98-D337-112DC7D6A34B}"/>
                  </a:ext>
                </a:extLst>
              </p:cNvPr>
              <p:cNvSpPr/>
              <p:nvPr/>
            </p:nvSpPr>
            <p:spPr>
              <a:xfrm>
                <a:off x="8731885" y="5213635"/>
                <a:ext cx="1016845" cy="981537"/>
              </a:xfrm>
              <a:custGeom>
                <a:avLst/>
                <a:gdLst>
                  <a:gd name="connsiteX0" fmla="*/ 0 w 685800"/>
                  <a:gd name="connsiteY0" fmla="*/ 0 h 661987"/>
                  <a:gd name="connsiteX1" fmla="*/ 685800 w 685800"/>
                  <a:gd name="connsiteY1" fmla="*/ 661987 h 661987"/>
                </a:gdLst>
                <a:ahLst/>
                <a:cxnLst>
                  <a:cxn ang="0">
                    <a:pos x="connsiteX0" y="connsiteY0"/>
                  </a:cxn>
                  <a:cxn ang="0">
                    <a:pos x="connsiteX1" y="connsiteY1"/>
                  </a:cxn>
                </a:cxnLst>
                <a:rect l="l" t="t" r="r" b="b"/>
                <a:pathLst>
                  <a:path w="685800" h="661987">
                    <a:moveTo>
                      <a:pt x="0" y="0"/>
                    </a:moveTo>
                    <a:lnTo>
                      <a:pt x="685800" y="661987"/>
                    </a:lnTo>
                  </a:path>
                </a:pathLst>
              </a:cu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1415A323-362C-611E-0B10-8B886B3ADC2F}"/>
                  </a:ext>
                </a:extLst>
              </p:cNvPr>
              <p:cNvSpPr/>
              <p:nvPr/>
            </p:nvSpPr>
            <p:spPr>
              <a:xfrm>
                <a:off x="8726752" y="4540477"/>
                <a:ext cx="402502" cy="670834"/>
              </a:xfrm>
              <a:custGeom>
                <a:avLst/>
                <a:gdLst>
                  <a:gd name="connsiteX0" fmla="*/ 0 w 271463"/>
                  <a:gd name="connsiteY0" fmla="*/ 452437 h 452437"/>
                  <a:gd name="connsiteX1" fmla="*/ 271463 w 271463"/>
                  <a:gd name="connsiteY1" fmla="*/ 119062 h 452437"/>
                  <a:gd name="connsiteX2" fmla="*/ 271463 w 271463"/>
                  <a:gd name="connsiteY2" fmla="*/ 0 h 452437"/>
                </a:gdLst>
                <a:ahLst/>
                <a:cxnLst>
                  <a:cxn ang="0">
                    <a:pos x="connsiteX0" y="connsiteY0"/>
                  </a:cxn>
                  <a:cxn ang="0">
                    <a:pos x="connsiteX1" y="connsiteY1"/>
                  </a:cxn>
                  <a:cxn ang="0">
                    <a:pos x="connsiteX2" y="connsiteY2"/>
                  </a:cxn>
                </a:cxnLst>
                <a:rect l="l" t="t" r="r" b="b"/>
                <a:pathLst>
                  <a:path w="271463" h="452437">
                    <a:moveTo>
                      <a:pt x="0" y="452437"/>
                    </a:moveTo>
                    <a:lnTo>
                      <a:pt x="271463" y="119062"/>
                    </a:lnTo>
                    <a:lnTo>
                      <a:pt x="271463" y="0"/>
                    </a:lnTo>
                  </a:path>
                </a:pathLst>
              </a:custGeom>
              <a:noFill/>
              <a:ln w="1143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CEF03415-5783-BC65-6115-06587E8036E3}"/>
                  </a:ext>
                </a:extLst>
              </p:cNvPr>
              <p:cNvSpPr/>
              <p:nvPr/>
            </p:nvSpPr>
            <p:spPr>
              <a:xfrm>
                <a:off x="9409284" y="4529736"/>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B8282A51-5A18-A7F5-89A2-8584EC20767D}"/>
                  </a:ext>
                </a:extLst>
              </p:cNvPr>
              <p:cNvSpPr/>
              <p:nvPr/>
            </p:nvSpPr>
            <p:spPr>
              <a:xfrm>
                <a:off x="8999708" y="4405911"/>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llipse 36">
                <a:extLst>
                  <a:ext uri="{FF2B5EF4-FFF2-40B4-BE49-F238E27FC236}">
                    <a16:creationId xmlns:a16="http://schemas.microsoft.com/office/drawing/2014/main" id="{313BCE11-A03E-53EE-3EB3-2CAC8B8B14B2}"/>
                  </a:ext>
                </a:extLst>
              </p:cNvPr>
              <p:cNvSpPr/>
              <p:nvPr/>
            </p:nvSpPr>
            <p:spPr>
              <a:xfrm>
                <a:off x="8756821" y="3124798"/>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a:extLst>
                  <a:ext uri="{FF2B5EF4-FFF2-40B4-BE49-F238E27FC236}">
                    <a16:creationId xmlns:a16="http://schemas.microsoft.com/office/drawing/2014/main" id="{FEB6423D-77FD-1647-FC85-B035147E979E}"/>
                  </a:ext>
                </a:extLst>
              </p:cNvPr>
              <p:cNvSpPr/>
              <p:nvPr/>
            </p:nvSpPr>
            <p:spPr>
              <a:xfrm>
                <a:off x="8604421" y="5091711"/>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48">
                <a:extLst>
                  <a:ext uri="{FF2B5EF4-FFF2-40B4-BE49-F238E27FC236}">
                    <a16:creationId xmlns:a16="http://schemas.microsoft.com/office/drawing/2014/main" id="{76764087-A5B2-FA92-C332-C27CF3DAE9E9}"/>
                  </a:ext>
                </a:extLst>
              </p:cNvPr>
              <p:cNvSpPr/>
              <p:nvPr/>
            </p:nvSpPr>
            <p:spPr>
              <a:xfrm>
                <a:off x="7304259" y="3772498"/>
                <a:ext cx="252000" cy="25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Rectangle : coins arrondis 49">
                <a:extLst>
                  <a:ext uri="{FF2B5EF4-FFF2-40B4-BE49-F238E27FC236}">
                    <a16:creationId xmlns:a16="http://schemas.microsoft.com/office/drawing/2014/main" id="{59DD3093-2DC7-22DA-338D-D743D2D309D5}"/>
                  </a:ext>
                </a:extLst>
              </p:cNvPr>
              <p:cNvSpPr/>
              <p:nvPr/>
            </p:nvSpPr>
            <p:spPr>
              <a:xfrm rot="2705278">
                <a:off x="9067332" y="562222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C000"/>
                    </a:solidFill>
                  </a:rPr>
                  <a:t>+2000 / +20%</a:t>
                </a:r>
              </a:p>
            </p:txBody>
          </p:sp>
          <p:sp>
            <p:nvSpPr>
              <p:cNvPr id="51" name="Rectangle : coins arrondis 50">
                <a:extLst>
                  <a:ext uri="{FF2B5EF4-FFF2-40B4-BE49-F238E27FC236}">
                    <a16:creationId xmlns:a16="http://schemas.microsoft.com/office/drawing/2014/main" id="{D6EE4DAB-D9BE-0599-F6F0-3065EFAEE7E9}"/>
                  </a:ext>
                </a:extLst>
              </p:cNvPr>
              <p:cNvSpPr/>
              <p:nvPr/>
            </p:nvSpPr>
            <p:spPr>
              <a:xfrm rot="2612695">
                <a:off x="9875890" y="4998238"/>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00B050"/>
                    </a:solidFill>
                  </a:rPr>
                  <a:t>-2060 / -56%</a:t>
                </a:r>
              </a:p>
            </p:txBody>
          </p:sp>
          <p:sp>
            <p:nvSpPr>
              <p:cNvPr id="54" name="Rectangle : coins arrondis 53">
                <a:extLst>
                  <a:ext uri="{FF2B5EF4-FFF2-40B4-BE49-F238E27FC236}">
                    <a16:creationId xmlns:a16="http://schemas.microsoft.com/office/drawing/2014/main" id="{3FDFFC4D-C595-EC15-E517-28E82FE8B74C}"/>
                  </a:ext>
                </a:extLst>
              </p:cNvPr>
              <p:cNvSpPr/>
              <p:nvPr/>
            </p:nvSpPr>
            <p:spPr>
              <a:xfrm rot="396465">
                <a:off x="9795546" y="4198508"/>
                <a:ext cx="478828"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00B050"/>
                    </a:solidFill>
                  </a:rPr>
                  <a:t>-1295 / </a:t>
                </a:r>
              </a:p>
              <a:p>
                <a:pPr algn="ctr"/>
                <a:r>
                  <a:rPr lang="fr-FR" sz="1000" b="1" dirty="0">
                    <a:solidFill>
                      <a:srgbClr val="00B050"/>
                    </a:solidFill>
                  </a:rPr>
                  <a:t>-53%</a:t>
                </a:r>
              </a:p>
            </p:txBody>
          </p:sp>
          <p:sp>
            <p:nvSpPr>
              <p:cNvPr id="55" name="Rectangle : coins arrondis 54">
                <a:extLst>
                  <a:ext uri="{FF2B5EF4-FFF2-40B4-BE49-F238E27FC236}">
                    <a16:creationId xmlns:a16="http://schemas.microsoft.com/office/drawing/2014/main" id="{0EA9F3B3-C98B-86BE-2650-4E259CB19D8A}"/>
                  </a:ext>
                </a:extLst>
              </p:cNvPr>
              <p:cNvSpPr/>
              <p:nvPr/>
            </p:nvSpPr>
            <p:spPr>
              <a:xfrm rot="4083128">
                <a:off x="8994890" y="3474237"/>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C000"/>
                    </a:solidFill>
                  </a:rPr>
                  <a:t>+2320 / </a:t>
                </a:r>
              </a:p>
              <a:p>
                <a:pPr algn="ctr"/>
                <a:r>
                  <a:rPr lang="fr-FR" sz="1000" b="1" dirty="0">
                    <a:solidFill>
                      <a:srgbClr val="FFC000"/>
                    </a:solidFill>
                  </a:rPr>
                  <a:t>+22%</a:t>
                </a:r>
              </a:p>
            </p:txBody>
          </p:sp>
          <p:sp>
            <p:nvSpPr>
              <p:cNvPr id="56" name="Rectangle : coins arrondis 55">
                <a:extLst>
                  <a:ext uri="{FF2B5EF4-FFF2-40B4-BE49-F238E27FC236}">
                    <a16:creationId xmlns:a16="http://schemas.microsoft.com/office/drawing/2014/main" id="{0A9D3A1C-DC65-6AA6-82B3-7BE5A679D286}"/>
                  </a:ext>
                </a:extLst>
              </p:cNvPr>
              <p:cNvSpPr/>
              <p:nvPr/>
            </p:nvSpPr>
            <p:spPr>
              <a:xfrm rot="20383650">
                <a:off x="7863683" y="3205592"/>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-1410 /</a:t>
                </a:r>
              </a:p>
              <a:p>
                <a:pPr algn="ctr"/>
                <a:r>
                  <a:rPr lang="fr-FR" sz="1000" b="1" dirty="0">
                    <a:solidFill>
                      <a:srgbClr val="92D050"/>
                    </a:solidFill>
                  </a:rPr>
                  <a:t> -21%</a:t>
                </a:r>
              </a:p>
            </p:txBody>
          </p:sp>
          <p:sp>
            <p:nvSpPr>
              <p:cNvPr id="58" name="Rectangle : coins arrondis 57">
                <a:extLst>
                  <a:ext uri="{FF2B5EF4-FFF2-40B4-BE49-F238E27FC236}">
                    <a16:creationId xmlns:a16="http://schemas.microsoft.com/office/drawing/2014/main" id="{D3761C22-9EBA-37B0-C79A-868C2F849B95}"/>
                  </a:ext>
                </a:extLst>
              </p:cNvPr>
              <p:cNvSpPr/>
              <p:nvPr/>
            </p:nvSpPr>
            <p:spPr>
              <a:xfrm rot="2741894">
                <a:off x="7698840" y="4608294"/>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92D050"/>
                    </a:solidFill>
                  </a:rPr>
                  <a:t>-1400/ -25%</a:t>
                </a:r>
              </a:p>
            </p:txBody>
          </p:sp>
          <p:sp>
            <p:nvSpPr>
              <p:cNvPr id="59" name="Rectangle : coins arrondis 58">
                <a:extLst>
                  <a:ext uri="{FF2B5EF4-FFF2-40B4-BE49-F238E27FC236}">
                    <a16:creationId xmlns:a16="http://schemas.microsoft.com/office/drawing/2014/main" id="{E4679EEA-84C3-BA09-F73A-E6DFAF48FF7B}"/>
                  </a:ext>
                </a:extLst>
              </p:cNvPr>
              <p:cNvSpPr/>
              <p:nvPr/>
            </p:nvSpPr>
            <p:spPr>
              <a:xfrm rot="18689416">
                <a:off x="8945368" y="4903609"/>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FF0000"/>
                    </a:solidFill>
                  </a:rPr>
                  <a:t>+3200 / +47%</a:t>
                </a:r>
              </a:p>
            </p:txBody>
          </p:sp>
          <p:cxnSp>
            <p:nvCxnSpPr>
              <p:cNvPr id="69" name="Connecteur droit avec flèche 68">
                <a:extLst>
                  <a:ext uri="{FF2B5EF4-FFF2-40B4-BE49-F238E27FC236}">
                    <a16:creationId xmlns:a16="http://schemas.microsoft.com/office/drawing/2014/main" id="{68C8E38F-5985-C1C0-E2F8-CC13B0400E1D}"/>
                  </a:ext>
                </a:extLst>
              </p:cNvPr>
              <p:cNvCxnSpPr>
                <a:cxnSpLocks/>
                <a:endCxn id="70" idx="2"/>
              </p:cNvCxnSpPr>
              <p:nvPr/>
            </p:nvCxnSpPr>
            <p:spPr>
              <a:xfrm flipV="1">
                <a:off x="9324734" y="3722496"/>
                <a:ext cx="745599" cy="8228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 coins arrondis 69">
                <a:extLst>
                  <a:ext uri="{FF2B5EF4-FFF2-40B4-BE49-F238E27FC236}">
                    <a16:creationId xmlns:a16="http://schemas.microsoft.com/office/drawing/2014/main" id="{1A510E18-BFC5-8BDD-301F-E4EFED5D1B5C}"/>
                  </a:ext>
                </a:extLst>
              </p:cNvPr>
              <p:cNvSpPr/>
              <p:nvPr/>
            </p:nvSpPr>
            <p:spPr>
              <a:xfrm>
                <a:off x="9836589" y="3393370"/>
                <a:ext cx="467487" cy="329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000" b="1" dirty="0">
                    <a:solidFill>
                      <a:srgbClr val="00B050"/>
                    </a:solidFill>
                  </a:rPr>
                  <a:t>-1180 / </a:t>
                </a:r>
              </a:p>
              <a:p>
                <a:pPr algn="ctr"/>
                <a:r>
                  <a:rPr lang="fr-FR" sz="1000" b="1" dirty="0">
                    <a:solidFill>
                      <a:srgbClr val="00B050"/>
                    </a:solidFill>
                  </a:rPr>
                  <a:t>-42%</a:t>
                </a:r>
              </a:p>
            </p:txBody>
          </p:sp>
        </p:grpSp>
        <p:sp>
          <p:nvSpPr>
            <p:cNvPr id="75" name="Rectangle 74">
              <a:extLst>
                <a:ext uri="{FF2B5EF4-FFF2-40B4-BE49-F238E27FC236}">
                  <a16:creationId xmlns:a16="http://schemas.microsoft.com/office/drawing/2014/main" id="{A7A61235-63AC-3219-53ED-9AA66537EC13}"/>
                </a:ext>
              </a:extLst>
            </p:cNvPr>
            <p:cNvSpPr/>
            <p:nvPr/>
          </p:nvSpPr>
          <p:spPr>
            <a:xfrm>
              <a:off x="7085447" y="834032"/>
              <a:ext cx="2270514" cy="397032"/>
            </a:xfrm>
            <a:prstGeom prst="rect">
              <a:avLst/>
            </a:prstGeom>
          </p:spPr>
          <p:txBody>
            <a:bodyPr wrap="square">
              <a:spAutoFit/>
            </a:bodyPr>
            <a:lstStyle/>
            <a:p>
              <a:pPr algn="ctr">
                <a:lnSpc>
                  <a:spcPct val="90000"/>
                </a:lnSpc>
              </a:pPr>
              <a:r>
                <a:rPr lang="fr-FR" sz="1100" b="1" dirty="0">
                  <a:latin typeface="Century Gothic" panose="020B0502020202020204" pitchFamily="34" charset="0"/>
                </a:rPr>
                <a:t>Différence de charge de trafic </a:t>
              </a:r>
            </a:p>
            <a:p>
              <a:pPr algn="ctr">
                <a:lnSpc>
                  <a:spcPct val="90000"/>
                </a:lnSpc>
              </a:pPr>
              <a:r>
                <a:rPr lang="fr-FR" sz="1100" b="1" dirty="0">
                  <a:latin typeface="Century Gothic" panose="020B0502020202020204" pitchFamily="34" charset="0"/>
                </a:rPr>
                <a:t>TMJO Scénario 4 / SFE</a:t>
              </a:r>
            </a:p>
          </p:txBody>
        </p:sp>
      </p:grpSp>
      <p:graphicFrame>
        <p:nvGraphicFramePr>
          <p:cNvPr id="16" name="Tableau 16">
            <a:extLst>
              <a:ext uri="{FF2B5EF4-FFF2-40B4-BE49-F238E27FC236}">
                <a16:creationId xmlns:a16="http://schemas.microsoft.com/office/drawing/2014/main" id="{1AC106CE-EFBC-1746-0C1D-46F85D9A7A8F}"/>
              </a:ext>
            </a:extLst>
          </p:cNvPr>
          <p:cNvGraphicFramePr>
            <a:graphicFrameLocks noGrp="1"/>
          </p:cNvGraphicFramePr>
          <p:nvPr>
            <p:extLst>
              <p:ext uri="{D42A27DB-BD31-4B8C-83A1-F6EECF244321}">
                <p14:modId xmlns:p14="http://schemas.microsoft.com/office/powerpoint/2010/main" val="4168223192"/>
              </p:ext>
            </p:extLst>
          </p:nvPr>
        </p:nvGraphicFramePr>
        <p:xfrm>
          <a:off x="166092" y="4338825"/>
          <a:ext cx="3251931" cy="3151632"/>
        </p:xfrm>
        <a:graphic>
          <a:graphicData uri="http://schemas.openxmlformats.org/drawingml/2006/table">
            <a:tbl>
              <a:tblPr firstRow="1" bandRow="1">
                <a:tableStyleId>{5C22544A-7EE6-4342-B048-85BDC9FD1C3A}</a:tableStyleId>
              </a:tblPr>
              <a:tblGrid>
                <a:gridCol w="313037">
                  <a:extLst>
                    <a:ext uri="{9D8B030D-6E8A-4147-A177-3AD203B41FA5}">
                      <a16:colId xmlns:a16="http://schemas.microsoft.com/office/drawing/2014/main" val="939385083"/>
                    </a:ext>
                  </a:extLst>
                </a:gridCol>
                <a:gridCol w="2938894">
                  <a:extLst>
                    <a:ext uri="{9D8B030D-6E8A-4147-A177-3AD203B41FA5}">
                      <a16:colId xmlns:a16="http://schemas.microsoft.com/office/drawing/2014/main" val="341478544"/>
                    </a:ext>
                  </a:extLst>
                </a:gridCol>
              </a:tblGrid>
              <a:tr h="0">
                <a:tc gridSpan="2">
                  <a:txBody>
                    <a:bodyPr/>
                    <a:lstStyle/>
                    <a:p>
                      <a:pPr algn="ctr"/>
                      <a:r>
                        <a:rPr lang="fr-FR" dirty="0">
                          <a:solidFill>
                            <a:schemeClr val="tx1"/>
                          </a:solidFill>
                        </a:rPr>
                        <a:t>Scénario 1 / SFE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779624"/>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fr-FR" sz="900" b="0" dirty="0">
                          <a:solidFill>
                            <a:schemeClr val="tx1"/>
                          </a:solidFill>
                          <a:latin typeface="Century Gothic" panose="020B0502020202020204" pitchFamily="34" charset="0"/>
                        </a:rPr>
                        <a:t>Suppression du shunt Camp des Lanciers </a:t>
                      </a:r>
                    </a:p>
                    <a:p>
                      <a:r>
                        <a:rPr lang="fr-FR" sz="900" b="0" dirty="0">
                          <a:solidFill>
                            <a:schemeClr val="tx1"/>
                          </a:solidFill>
                          <a:latin typeface="Century Gothic" panose="020B0502020202020204" pitchFamily="34" charset="0"/>
                        </a:rPr>
                        <a:t>(–3710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5463943"/>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fr-FR" sz="900" b="0" dirty="0">
                          <a:solidFill>
                            <a:schemeClr val="tx1"/>
                          </a:solidFill>
                          <a:latin typeface="Century Gothic" panose="020B0502020202020204" pitchFamily="34" charset="0"/>
                        </a:rPr>
                        <a:t>Pas d’impact sur l’Allée du </a:t>
                      </a:r>
                      <a:r>
                        <a:rPr lang="fr-FR" sz="900" b="0" dirty="0" err="1">
                          <a:solidFill>
                            <a:schemeClr val="tx1"/>
                          </a:solidFill>
                          <a:latin typeface="Century Gothic" panose="020B0502020202020204" pitchFamily="34" charset="0"/>
                        </a:rPr>
                        <a:t>Preuilha</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66490"/>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Pas de report vers quartier </a:t>
                      </a:r>
                      <a:r>
                        <a:rPr lang="fr-FR" sz="900" b="0" dirty="0" err="1">
                          <a:solidFill>
                            <a:schemeClr val="tx1"/>
                          </a:solidFill>
                          <a:latin typeface="Century Gothic" panose="020B0502020202020204" pitchFamily="34" charset="0"/>
                        </a:rPr>
                        <a:t>Cramat</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1490051"/>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fr-FR" sz="900" b="0" dirty="0">
                          <a:solidFill>
                            <a:schemeClr val="tx1"/>
                          </a:solidFill>
                          <a:latin typeface="Century Gothic" panose="020B0502020202020204" pitchFamily="34" charset="0"/>
                        </a:rPr>
                        <a:t>Report sur Avenue Montaigne (+3700 TMJO)</a:t>
                      </a:r>
                    </a:p>
                    <a:p>
                      <a:r>
                        <a:rPr lang="fr-FR" sz="900" b="0" dirty="0">
                          <a:solidFill>
                            <a:schemeClr val="tx1"/>
                          </a:solidFill>
                          <a:latin typeface="Century Gothic" panose="020B0502020202020204" pitchFamily="34" charset="0"/>
                        </a:rPr>
                        <a:t>Génération de congestion (HPM et HPS)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3417202"/>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Report sur Paul </a:t>
                      </a:r>
                      <a:r>
                        <a:rPr lang="fr-FR" sz="900" b="0" dirty="0" err="1">
                          <a:solidFill>
                            <a:schemeClr val="tx1"/>
                          </a:solidFill>
                          <a:latin typeface="Century Gothic" panose="020B0502020202020204" pitchFamily="34" charset="0"/>
                        </a:rPr>
                        <a:t>Dethomas</a:t>
                      </a:r>
                      <a:r>
                        <a:rPr lang="fr-FR" sz="900" b="0" dirty="0">
                          <a:solidFill>
                            <a:schemeClr val="tx1"/>
                          </a:solidFill>
                          <a:latin typeface="Century Gothic" panose="020B0502020202020204" pitchFamily="34" charset="0"/>
                        </a:rPr>
                        <a:t> (+4600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9441710"/>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900" b="0" dirty="0">
                          <a:solidFill>
                            <a:schemeClr val="tx1"/>
                          </a:solidFill>
                          <a:latin typeface="Century Gothic" panose="020B0502020202020204" pitchFamily="34" charset="0"/>
                        </a:rPr>
                        <a:t>Insertion docteur Eyquem sur Paul </a:t>
                      </a:r>
                      <a:r>
                        <a:rPr lang="fr-FR" sz="900" b="0" dirty="0" err="1">
                          <a:solidFill>
                            <a:schemeClr val="tx1"/>
                          </a:solidFill>
                          <a:latin typeface="Century Gothic" panose="020B0502020202020204" pitchFamily="34" charset="0"/>
                        </a:rPr>
                        <a:t>Dethomas</a:t>
                      </a:r>
                      <a:r>
                        <a:rPr lang="fr-FR" sz="900" b="0" dirty="0">
                          <a:solidFill>
                            <a:schemeClr val="tx1"/>
                          </a:solidFill>
                          <a:latin typeface="Century Gothic" panose="020B0502020202020204" pitchFamily="34" charset="0"/>
                        </a:rPr>
                        <a:t> difficile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086636"/>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900" b="0" dirty="0">
                          <a:solidFill>
                            <a:schemeClr val="tx1"/>
                          </a:solidFill>
                          <a:latin typeface="Century Gothic" panose="020B0502020202020204" pitchFamily="34" charset="0"/>
                        </a:rPr>
                        <a:t>Vitesse commerciale bus sur l’Avenue Montaigne (15,5 km/h à l’HPM)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9741767"/>
                  </a:ext>
                </a:extLst>
              </a:tr>
            </a:tbl>
          </a:graphicData>
        </a:graphic>
      </p:graphicFrame>
      <p:graphicFrame>
        <p:nvGraphicFramePr>
          <p:cNvPr id="17" name="Tableau 16">
            <a:extLst>
              <a:ext uri="{FF2B5EF4-FFF2-40B4-BE49-F238E27FC236}">
                <a16:creationId xmlns:a16="http://schemas.microsoft.com/office/drawing/2014/main" id="{D3BC5260-D7C3-1A37-BF68-23115A30A8A8}"/>
              </a:ext>
            </a:extLst>
          </p:cNvPr>
          <p:cNvGraphicFramePr>
            <a:graphicFrameLocks noGrp="1"/>
          </p:cNvGraphicFramePr>
          <p:nvPr>
            <p:extLst>
              <p:ext uri="{D42A27DB-BD31-4B8C-83A1-F6EECF244321}">
                <p14:modId xmlns:p14="http://schemas.microsoft.com/office/powerpoint/2010/main" val="1296377639"/>
              </p:ext>
            </p:extLst>
          </p:nvPr>
        </p:nvGraphicFramePr>
        <p:xfrm>
          <a:off x="3691116" y="4338825"/>
          <a:ext cx="3251931" cy="3151632"/>
        </p:xfrm>
        <a:graphic>
          <a:graphicData uri="http://schemas.openxmlformats.org/drawingml/2006/table">
            <a:tbl>
              <a:tblPr firstRow="1" bandRow="1">
                <a:tableStyleId>{5C22544A-7EE6-4342-B048-85BDC9FD1C3A}</a:tableStyleId>
              </a:tblPr>
              <a:tblGrid>
                <a:gridCol w="313037">
                  <a:extLst>
                    <a:ext uri="{9D8B030D-6E8A-4147-A177-3AD203B41FA5}">
                      <a16:colId xmlns:a16="http://schemas.microsoft.com/office/drawing/2014/main" val="939385083"/>
                    </a:ext>
                  </a:extLst>
                </a:gridCol>
                <a:gridCol w="2938894">
                  <a:extLst>
                    <a:ext uri="{9D8B030D-6E8A-4147-A177-3AD203B41FA5}">
                      <a16:colId xmlns:a16="http://schemas.microsoft.com/office/drawing/2014/main" val="341478544"/>
                    </a:ext>
                  </a:extLst>
                </a:gridCol>
              </a:tblGrid>
              <a:tr h="0">
                <a:tc gridSpan="2">
                  <a:txBody>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lang="fr-FR" dirty="0">
                          <a:solidFill>
                            <a:schemeClr val="tx1"/>
                          </a:solidFill>
                        </a:rPr>
                        <a:t>Scénario 2 / SFE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1666355"/>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Diminution du shunt Camp des Lanciers </a:t>
                      </a:r>
                    </a:p>
                    <a:p>
                      <a:r>
                        <a:rPr lang="fr-FR" sz="900" b="0" dirty="0">
                          <a:solidFill>
                            <a:schemeClr val="tx1"/>
                          </a:solidFill>
                          <a:latin typeface="Century Gothic" panose="020B0502020202020204" pitchFamily="34" charset="0"/>
                        </a:rPr>
                        <a:t>(–2590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5463943"/>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fr-FR" sz="900" b="0" dirty="0">
                          <a:solidFill>
                            <a:schemeClr val="tx1"/>
                          </a:solidFill>
                          <a:latin typeface="Century Gothic" panose="020B0502020202020204" pitchFamily="34" charset="0"/>
                        </a:rPr>
                        <a:t>Pas d’impact sur l’Allée du </a:t>
                      </a:r>
                      <a:r>
                        <a:rPr lang="fr-FR" sz="900" b="0" dirty="0" err="1">
                          <a:solidFill>
                            <a:schemeClr val="tx1"/>
                          </a:solidFill>
                          <a:latin typeface="Century Gothic" panose="020B0502020202020204" pitchFamily="34" charset="0"/>
                        </a:rPr>
                        <a:t>Preuilha</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292445"/>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Pas de report vers quartier </a:t>
                      </a:r>
                      <a:r>
                        <a:rPr lang="fr-FR" sz="900" b="0" dirty="0" err="1">
                          <a:solidFill>
                            <a:schemeClr val="tx1"/>
                          </a:solidFill>
                          <a:latin typeface="Century Gothic" panose="020B0502020202020204" pitchFamily="34" charset="0"/>
                        </a:rPr>
                        <a:t>Cramat</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9373861"/>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Report sur Avenue Montaigne (+2600 TMJO)</a:t>
                      </a:r>
                    </a:p>
                    <a:p>
                      <a:r>
                        <a:rPr lang="fr-FR" sz="900" b="0" dirty="0">
                          <a:solidFill>
                            <a:schemeClr val="tx1"/>
                          </a:solidFill>
                          <a:latin typeface="Century Gothic" panose="020B0502020202020204" pitchFamily="34" charset="0"/>
                        </a:rPr>
                        <a:t>Pas de dysfonctionnement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3417202"/>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Report sur Paul </a:t>
                      </a:r>
                      <a:r>
                        <a:rPr lang="fr-FR" sz="900" b="0" dirty="0" err="1">
                          <a:solidFill>
                            <a:schemeClr val="tx1"/>
                          </a:solidFill>
                          <a:latin typeface="Century Gothic" panose="020B0502020202020204" pitchFamily="34" charset="0"/>
                        </a:rPr>
                        <a:t>Dethomas</a:t>
                      </a:r>
                      <a:r>
                        <a:rPr lang="fr-FR" sz="900" b="0" dirty="0">
                          <a:solidFill>
                            <a:schemeClr val="tx1"/>
                          </a:solidFill>
                          <a:latin typeface="Century Gothic" panose="020B0502020202020204" pitchFamily="34" charset="0"/>
                        </a:rPr>
                        <a:t> (+3800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9441710"/>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Insertion docteur Eyquem sur Paul </a:t>
                      </a:r>
                      <a:r>
                        <a:rPr lang="fr-FR" sz="900" b="0" dirty="0" err="1">
                          <a:solidFill>
                            <a:schemeClr val="tx1"/>
                          </a:solidFill>
                          <a:latin typeface="Century Gothic" panose="020B0502020202020204" pitchFamily="34" charset="0"/>
                        </a:rPr>
                        <a:t>Dethomas</a:t>
                      </a:r>
                      <a:r>
                        <a:rPr lang="fr-FR" sz="900" b="0" dirty="0">
                          <a:solidFill>
                            <a:schemeClr val="tx1"/>
                          </a:solidFill>
                          <a:latin typeface="Century Gothic" panose="020B0502020202020204" pitchFamily="34" charset="0"/>
                        </a:rPr>
                        <a:t> difficile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5426001"/>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Vitesse commerciale bus sur l’Avenue Montaigne (19 km/h à l’HPM)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9741767"/>
                  </a:ext>
                </a:extLst>
              </a:tr>
            </a:tbl>
          </a:graphicData>
        </a:graphic>
      </p:graphicFrame>
      <p:graphicFrame>
        <p:nvGraphicFramePr>
          <p:cNvPr id="18" name="Tableau 17">
            <a:extLst>
              <a:ext uri="{FF2B5EF4-FFF2-40B4-BE49-F238E27FC236}">
                <a16:creationId xmlns:a16="http://schemas.microsoft.com/office/drawing/2014/main" id="{EEDD4874-475E-E7C9-15F2-63F20A82DDE9}"/>
              </a:ext>
            </a:extLst>
          </p:cNvPr>
          <p:cNvGraphicFramePr>
            <a:graphicFrameLocks noGrp="1"/>
          </p:cNvGraphicFramePr>
          <p:nvPr>
            <p:extLst>
              <p:ext uri="{D42A27DB-BD31-4B8C-83A1-F6EECF244321}">
                <p14:modId xmlns:p14="http://schemas.microsoft.com/office/powerpoint/2010/main" val="4033442843"/>
              </p:ext>
            </p:extLst>
          </p:nvPr>
        </p:nvGraphicFramePr>
        <p:xfrm>
          <a:off x="7248119" y="4338825"/>
          <a:ext cx="3251931" cy="3151632"/>
        </p:xfrm>
        <a:graphic>
          <a:graphicData uri="http://schemas.openxmlformats.org/drawingml/2006/table">
            <a:tbl>
              <a:tblPr firstRow="1" bandRow="1">
                <a:tableStyleId>{5C22544A-7EE6-4342-B048-85BDC9FD1C3A}</a:tableStyleId>
              </a:tblPr>
              <a:tblGrid>
                <a:gridCol w="313037">
                  <a:extLst>
                    <a:ext uri="{9D8B030D-6E8A-4147-A177-3AD203B41FA5}">
                      <a16:colId xmlns:a16="http://schemas.microsoft.com/office/drawing/2014/main" val="939385083"/>
                    </a:ext>
                  </a:extLst>
                </a:gridCol>
                <a:gridCol w="2938894">
                  <a:extLst>
                    <a:ext uri="{9D8B030D-6E8A-4147-A177-3AD203B41FA5}">
                      <a16:colId xmlns:a16="http://schemas.microsoft.com/office/drawing/2014/main" val="341478544"/>
                    </a:ext>
                  </a:extLst>
                </a:gridCol>
              </a:tblGrid>
              <a:tr h="0">
                <a:tc gridSpan="2">
                  <a:txBody>
                    <a:bodyPr/>
                    <a:lstStyle/>
                    <a:p>
                      <a:pPr marL="0" marR="0" lvl="0" indent="0" algn="ctr" defTabSz="1008126" rtl="0" eaLnBrk="1" fontAlgn="auto" latinLnBrk="0" hangingPunct="1">
                        <a:lnSpc>
                          <a:spcPct val="100000"/>
                        </a:lnSpc>
                        <a:spcBef>
                          <a:spcPts val="0"/>
                        </a:spcBef>
                        <a:spcAft>
                          <a:spcPts val="0"/>
                        </a:spcAft>
                        <a:buClrTx/>
                        <a:buSzTx/>
                        <a:buFontTx/>
                        <a:buNone/>
                        <a:tabLst/>
                        <a:defRPr/>
                      </a:pPr>
                      <a:r>
                        <a:rPr lang="fr-FR" dirty="0">
                          <a:solidFill>
                            <a:schemeClr val="tx1"/>
                          </a:solidFill>
                        </a:rPr>
                        <a:t>Scénario 4 / SFE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6098380"/>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fr-FR" sz="900" b="0" dirty="0">
                          <a:solidFill>
                            <a:schemeClr val="tx1"/>
                          </a:solidFill>
                          <a:latin typeface="Century Gothic" panose="020B0502020202020204" pitchFamily="34" charset="0"/>
                        </a:rPr>
                        <a:t>Diminution du shunt Camp des Lanciers </a:t>
                      </a:r>
                    </a:p>
                    <a:p>
                      <a:r>
                        <a:rPr lang="fr-FR" sz="900" b="0" dirty="0">
                          <a:solidFill>
                            <a:schemeClr val="tx1"/>
                          </a:solidFill>
                          <a:latin typeface="Century Gothic" panose="020B0502020202020204" pitchFamily="34" charset="0"/>
                        </a:rPr>
                        <a:t>(-2060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5463943"/>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Diminution du trafic sur l’allée du </a:t>
                      </a:r>
                      <a:r>
                        <a:rPr lang="fr-FR" sz="900" b="0" dirty="0" err="1">
                          <a:solidFill>
                            <a:schemeClr val="tx1"/>
                          </a:solidFill>
                          <a:latin typeface="Century Gothic" panose="020B0502020202020204" pitchFamily="34" charset="0"/>
                        </a:rPr>
                        <a:t>Preuilha</a:t>
                      </a:r>
                      <a:endParaRPr lang="fr-FR" sz="900" b="0" dirty="0">
                        <a:solidFill>
                          <a:schemeClr val="tx1"/>
                        </a:solidFill>
                        <a:latin typeface="Century Gothic" panose="020B0502020202020204" pitchFamily="34" charset="0"/>
                      </a:endParaRPr>
                    </a:p>
                    <a:p>
                      <a:r>
                        <a:rPr lang="fr-FR" sz="900" b="0" dirty="0">
                          <a:solidFill>
                            <a:schemeClr val="tx1"/>
                          </a:solidFill>
                          <a:latin typeface="Century Gothic" panose="020B0502020202020204" pitchFamily="34" charset="0"/>
                        </a:rPr>
                        <a:t>(-1295 TMJO)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267741"/>
                  </a:ext>
                </a:extLst>
              </a:tr>
              <a:tr h="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900" b="0" dirty="0">
                          <a:solidFill>
                            <a:schemeClr val="tx1"/>
                          </a:solidFill>
                          <a:latin typeface="Century Gothic" panose="020B0502020202020204" pitchFamily="34" charset="0"/>
                        </a:rPr>
                        <a:t>Report vers le quartier </a:t>
                      </a:r>
                      <a:r>
                        <a:rPr lang="fr-FR" sz="900" b="0" dirty="0" err="1">
                          <a:solidFill>
                            <a:schemeClr val="tx1"/>
                          </a:solidFill>
                          <a:latin typeface="Century Gothic" panose="020B0502020202020204" pitchFamily="34" charset="0"/>
                        </a:rPr>
                        <a:t>Cramat</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699679"/>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Report sur Avenue Montaigne (+2000 TMJO)</a:t>
                      </a:r>
                    </a:p>
                    <a:p>
                      <a:pPr marL="0" marR="0" lvl="0" indent="0" algn="l" defTabSz="1008126"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Pas de dysfonctionnement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3417202"/>
                  </a:ext>
                </a:extLst>
              </a:tr>
              <a:tr h="370840">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900" b="0" dirty="0">
                          <a:solidFill>
                            <a:schemeClr val="tx1"/>
                          </a:solidFill>
                          <a:latin typeface="Century Gothic" panose="020B0502020202020204" pitchFamily="34" charset="0"/>
                        </a:rPr>
                        <a:t>Report sur Paul </a:t>
                      </a:r>
                      <a:r>
                        <a:rPr lang="fr-FR" sz="900" b="0" dirty="0" err="1">
                          <a:solidFill>
                            <a:schemeClr val="tx1"/>
                          </a:solidFill>
                          <a:latin typeface="Century Gothic" panose="020B0502020202020204" pitchFamily="34" charset="0"/>
                        </a:rPr>
                        <a:t>Dethomas</a:t>
                      </a:r>
                      <a:r>
                        <a:rPr lang="fr-FR" sz="900" b="0" dirty="0">
                          <a:solidFill>
                            <a:schemeClr val="tx1"/>
                          </a:solidFill>
                          <a:latin typeface="Century Gothic" panose="020B0502020202020204" pitchFamily="34" charset="0"/>
                        </a:rPr>
                        <a:t> (+3200 TMJO)</a:t>
                      </a:r>
                    </a:p>
                    <a:p>
                      <a:r>
                        <a:rPr lang="fr-FR" sz="900" b="0" dirty="0">
                          <a:solidFill>
                            <a:schemeClr val="tx1"/>
                          </a:solidFill>
                          <a:latin typeface="Century Gothic" panose="020B0502020202020204" pitchFamily="34" charset="0"/>
                        </a:rPr>
                        <a:t>Génération d’un congestion à l’HPM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9441710"/>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Pas de </a:t>
                      </a:r>
                      <a:r>
                        <a:rPr lang="fr-FR" sz="900" b="0" dirty="0" err="1">
                          <a:solidFill>
                            <a:schemeClr val="tx1"/>
                          </a:solidFill>
                          <a:latin typeface="Century Gothic" panose="020B0502020202020204" pitchFamily="34" charset="0"/>
                        </a:rPr>
                        <a:t>problèmre</a:t>
                      </a:r>
                      <a:r>
                        <a:rPr lang="fr-FR" sz="900" b="0" dirty="0">
                          <a:solidFill>
                            <a:schemeClr val="tx1"/>
                          </a:solidFill>
                          <a:latin typeface="Century Gothic" panose="020B0502020202020204" pitchFamily="34" charset="0"/>
                        </a:rPr>
                        <a:t> d’Insertion docteur Eyquem sur Paul </a:t>
                      </a:r>
                      <a:r>
                        <a:rPr lang="fr-FR" sz="900" b="0" dirty="0" err="1">
                          <a:solidFill>
                            <a:schemeClr val="tx1"/>
                          </a:solidFill>
                          <a:latin typeface="Century Gothic" panose="020B0502020202020204" pitchFamily="34" charset="0"/>
                        </a:rPr>
                        <a:t>Dethomas</a:t>
                      </a:r>
                      <a:endParaRPr lang="fr-FR" sz="9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2641253"/>
                  </a:ext>
                </a:extLst>
              </a:tr>
              <a:tr h="126078">
                <a:tc>
                  <a:txBody>
                    <a:bodyPr/>
                    <a:lstStyle/>
                    <a:p>
                      <a:endParaRPr lang="fr-FR"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Vitesse commerciale bus sur l’Avenue Montaigne (18,9 km/h à l’HPM)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9741767"/>
                  </a:ext>
                </a:extLst>
              </a:tr>
            </a:tbl>
          </a:graphicData>
        </a:graphic>
      </p:graphicFrame>
    </p:spTree>
    <p:extLst>
      <p:ext uri="{BB962C8B-B14F-4D97-AF65-F5344CB8AC3E}">
        <p14:creationId xmlns:p14="http://schemas.microsoft.com/office/powerpoint/2010/main" val="251046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Graphique 17">
            <a:extLst>
              <a:ext uri="{FF2B5EF4-FFF2-40B4-BE49-F238E27FC236}">
                <a16:creationId xmlns:a16="http://schemas.microsoft.com/office/drawing/2014/main" id="{15F67B12-460B-4909-B6CF-6A7F45E72F2B}"/>
              </a:ext>
            </a:extLst>
          </p:cNvPr>
          <p:cNvGraphicFramePr>
            <a:graphicFrameLocks/>
          </p:cNvGraphicFramePr>
          <p:nvPr>
            <p:extLst>
              <p:ext uri="{D42A27DB-BD31-4B8C-83A1-F6EECF244321}">
                <p14:modId xmlns:p14="http://schemas.microsoft.com/office/powerpoint/2010/main" val="3268082774"/>
              </p:ext>
            </p:extLst>
          </p:nvPr>
        </p:nvGraphicFramePr>
        <p:xfrm>
          <a:off x="5895784" y="2510675"/>
          <a:ext cx="3633505" cy="1764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aphique 16">
            <a:extLst>
              <a:ext uri="{FF2B5EF4-FFF2-40B4-BE49-F238E27FC236}">
                <a16:creationId xmlns:a16="http://schemas.microsoft.com/office/drawing/2014/main" id="{1DE44956-9FB0-4222-A96C-60087F40C9FA}"/>
              </a:ext>
            </a:extLst>
          </p:cNvPr>
          <p:cNvGraphicFramePr>
            <a:graphicFrameLocks/>
          </p:cNvGraphicFramePr>
          <p:nvPr>
            <p:extLst>
              <p:ext uri="{D42A27DB-BD31-4B8C-83A1-F6EECF244321}">
                <p14:modId xmlns:p14="http://schemas.microsoft.com/office/powerpoint/2010/main" val="1179970141"/>
              </p:ext>
            </p:extLst>
          </p:nvPr>
        </p:nvGraphicFramePr>
        <p:xfrm>
          <a:off x="1205085" y="2509722"/>
          <a:ext cx="3625885" cy="17660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a:extLst>
              <a:ext uri="{FF2B5EF4-FFF2-40B4-BE49-F238E27FC236}">
                <a16:creationId xmlns:a16="http://schemas.microsoft.com/office/drawing/2014/main" id="{888BEE9C-7DAC-4ECC-AD96-7685E042C236}"/>
              </a:ext>
            </a:extLst>
          </p:cNvPr>
          <p:cNvGraphicFramePr>
            <a:graphicFrameLocks/>
          </p:cNvGraphicFramePr>
          <p:nvPr>
            <p:extLst>
              <p:ext uri="{D42A27DB-BD31-4B8C-83A1-F6EECF244321}">
                <p14:modId xmlns:p14="http://schemas.microsoft.com/office/powerpoint/2010/main" val="2683620060"/>
              </p:ext>
            </p:extLst>
          </p:nvPr>
        </p:nvGraphicFramePr>
        <p:xfrm>
          <a:off x="5895279" y="617042"/>
          <a:ext cx="3634514" cy="17565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a:extLst>
              <a:ext uri="{FF2B5EF4-FFF2-40B4-BE49-F238E27FC236}">
                <a16:creationId xmlns:a16="http://schemas.microsoft.com/office/drawing/2014/main" id="{A09854A1-AEAB-B1FD-0AED-5356C8B13360}"/>
              </a:ext>
            </a:extLst>
          </p:cNvPr>
          <p:cNvGraphicFramePr>
            <a:graphicFrameLocks/>
          </p:cNvGraphicFramePr>
          <p:nvPr>
            <p:extLst>
              <p:ext uri="{D42A27DB-BD31-4B8C-83A1-F6EECF244321}">
                <p14:modId xmlns:p14="http://schemas.microsoft.com/office/powerpoint/2010/main" val="1013605474"/>
              </p:ext>
            </p:extLst>
          </p:nvPr>
        </p:nvGraphicFramePr>
        <p:xfrm>
          <a:off x="1213626" y="612279"/>
          <a:ext cx="3634514" cy="1766046"/>
        </p:xfrm>
        <a:graphic>
          <a:graphicData uri="http://schemas.openxmlformats.org/drawingml/2006/chart">
            <c:chart xmlns:c="http://schemas.openxmlformats.org/drawingml/2006/chart" xmlns:r="http://schemas.openxmlformats.org/officeDocument/2006/relationships" r:id="rId6"/>
          </a:graphicData>
        </a:graphic>
      </p:graphicFrame>
      <p:pic>
        <p:nvPicPr>
          <p:cNvPr id="2" name="Image 1">
            <a:extLst>
              <a:ext uri="{FF2B5EF4-FFF2-40B4-BE49-F238E27FC236}">
                <a16:creationId xmlns:a16="http://schemas.microsoft.com/office/drawing/2014/main" id="{ECDA0D86-AD3B-21AA-3347-6BF980F0F13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2"/>
          <a:stretch/>
        </p:blipFill>
        <p:spPr>
          <a:xfrm>
            <a:off x="62383" y="4352925"/>
            <a:ext cx="5212309" cy="3170734"/>
          </a:xfrm>
          <a:prstGeom prst="rect">
            <a:avLst/>
          </a:prstGeom>
          <a:ln>
            <a:solidFill>
              <a:schemeClr val="tx1"/>
            </a:solidFill>
          </a:ln>
        </p:spPr>
      </p:pic>
      <p:sp>
        <p:nvSpPr>
          <p:cNvPr id="4" name="Forme libre : forme 3">
            <a:extLst>
              <a:ext uri="{FF2B5EF4-FFF2-40B4-BE49-F238E27FC236}">
                <a16:creationId xmlns:a16="http://schemas.microsoft.com/office/drawing/2014/main" id="{1940A655-94D8-FCC6-E594-C70CCCED60BF}"/>
              </a:ext>
            </a:extLst>
          </p:cNvPr>
          <p:cNvSpPr/>
          <p:nvPr/>
        </p:nvSpPr>
        <p:spPr>
          <a:xfrm>
            <a:off x="1905756" y="4394200"/>
            <a:ext cx="1289063" cy="2974975"/>
          </a:xfrm>
          <a:custGeom>
            <a:avLst/>
            <a:gdLst>
              <a:gd name="connsiteX0" fmla="*/ 1085860 w 1085860"/>
              <a:gd name="connsiteY0" fmla="*/ 3095625 h 3095625"/>
              <a:gd name="connsiteX1" fmla="*/ 361960 w 1085860"/>
              <a:gd name="connsiteY1" fmla="*/ 2381250 h 3095625"/>
              <a:gd name="connsiteX2" fmla="*/ 10 w 1085860"/>
              <a:gd name="connsiteY2" fmla="*/ 1076325 h 3095625"/>
              <a:gd name="connsiteX3" fmla="*/ 371485 w 1085860"/>
              <a:gd name="connsiteY3" fmla="*/ 0 h 3095625"/>
              <a:gd name="connsiteX0" fmla="*/ 1085860 w 1085860"/>
              <a:gd name="connsiteY0" fmla="*/ 3203575 h 3203575"/>
              <a:gd name="connsiteX1" fmla="*/ 361960 w 1085860"/>
              <a:gd name="connsiteY1" fmla="*/ 2489200 h 3203575"/>
              <a:gd name="connsiteX2" fmla="*/ 10 w 1085860"/>
              <a:gd name="connsiteY2" fmla="*/ 1184275 h 3203575"/>
              <a:gd name="connsiteX3" fmla="*/ 498485 w 1085860"/>
              <a:gd name="connsiteY3" fmla="*/ 0 h 3203575"/>
              <a:gd name="connsiteX0" fmla="*/ 1085860 w 1085860"/>
              <a:gd name="connsiteY0" fmla="*/ 3203575 h 3203575"/>
              <a:gd name="connsiteX1" fmla="*/ 361960 w 1085860"/>
              <a:gd name="connsiteY1" fmla="*/ 2489200 h 3203575"/>
              <a:gd name="connsiteX2" fmla="*/ 10 w 1085860"/>
              <a:gd name="connsiteY2" fmla="*/ 1184275 h 3203575"/>
              <a:gd name="connsiteX3" fmla="*/ 498485 w 1085860"/>
              <a:gd name="connsiteY3" fmla="*/ 0 h 3203575"/>
              <a:gd name="connsiteX0" fmla="*/ 1085860 w 1085860"/>
              <a:gd name="connsiteY0" fmla="*/ 3178175 h 3178175"/>
              <a:gd name="connsiteX1" fmla="*/ 361960 w 1085860"/>
              <a:gd name="connsiteY1" fmla="*/ 2463800 h 3178175"/>
              <a:gd name="connsiteX2" fmla="*/ 10 w 1085860"/>
              <a:gd name="connsiteY2" fmla="*/ 1158875 h 3178175"/>
              <a:gd name="connsiteX3" fmla="*/ 542935 w 1085860"/>
              <a:gd name="connsiteY3" fmla="*/ 0 h 3178175"/>
              <a:gd name="connsiteX0" fmla="*/ 1085860 w 1085860"/>
              <a:gd name="connsiteY0" fmla="*/ 3178175 h 3178175"/>
              <a:gd name="connsiteX1" fmla="*/ 361960 w 1085860"/>
              <a:gd name="connsiteY1" fmla="*/ 2393950 h 3178175"/>
              <a:gd name="connsiteX2" fmla="*/ 10 w 1085860"/>
              <a:gd name="connsiteY2" fmla="*/ 1158875 h 3178175"/>
              <a:gd name="connsiteX3" fmla="*/ 542935 w 1085860"/>
              <a:gd name="connsiteY3" fmla="*/ 0 h 31781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81010 w 1123960"/>
              <a:gd name="connsiteY1" fmla="*/ 2311400 h 3101975"/>
              <a:gd name="connsiteX2" fmla="*/ 10 w 1123960"/>
              <a:gd name="connsiteY2" fmla="*/ 1158875 h 3101975"/>
              <a:gd name="connsiteX3" fmla="*/ 542935 w 1123960"/>
              <a:gd name="connsiteY3" fmla="*/ 0 h 3101975"/>
              <a:gd name="connsiteX0" fmla="*/ 1123960 w 1123960"/>
              <a:gd name="connsiteY0" fmla="*/ 3101975 h 3101975"/>
              <a:gd name="connsiteX1" fmla="*/ 393710 w 1123960"/>
              <a:gd name="connsiteY1" fmla="*/ 2254250 h 3101975"/>
              <a:gd name="connsiteX2" fmla="*/ 10 w 1123960"/>
              <a:gd name="connsiteY2" fmla="*/ 1158875 h 3101975"/>
              <a:gd name="connsiteX3" fmla="*/ 542935 w 1123960"/>
              <a:gd name="connsiteY3" fmla="*/ 0 h 3101975"/>
              <a:gd name="connsiteX0" fmla="*/ 1079511 w 1079511"/>
              <a:gd name="connsiteY0" fmla="*/ 3101975 h 3101975"/>
              <a:gd name="connsiteX1" fmla="*/ 349261 w 1079511"/>
              <a:gd name="connsiteY1" fmla="*/ 2254250 h 3101975"/>
              <a:gd name="connsiteX2" fmla="*/ 11 w 1079511"/>
              <a:gd name="connsiteY2" fmla="*/ 1019175 h 3101975"/>
              <a:gd name="connsiteX3" fmla="*/ 498486 w 1079511"/>
              <a:gd name="connsiteY3" fmla="*/ 0 h 3101975"/>
              <a:gd name="connsiteX0" fmla="*/ 1079510 w 1079510"/>
              <a:gd name="connsiteY0" fmla="*/ 3101975 h 3101975"/>
              <a:gd name="connsiteX1" fmla="*/ 349260 w 1079510"/>
              <a:gd name="connsiteY1" fmla="*/ 2254250 h 3101975"/>
              <a:gd name="connsiteX2" fmla="*/ 10 w 1079510"/>
              <a:gd name="connsiteY2" fmla="*/ 1019175 h 3101975"/>
              <a:gd name="connsiteX3" fmla="*/ 498485 w 1079510"/>
              <a:gd name="connsiteY3" fmla="*/ 0 h 3101975"/>
              <a:gd name="connsiteX0" fmla="*/ 1079519 w 1079519"/>
              <a:gd name="connsiteY0" fmla="*/ 3101975 h 3101975"/>
              <a:gd name="connsiteX1" fmla="*/ 241319 w 1079519"/>
              <a:gd name="connsiteY1" fmla="*/ 2095500 h 3101975"/>
              <a:gd name="connsiteX2" fmla="*/ 19 w 1079519"/>
              <a:gd name="connsiteY2" fmla="*/ 1019175 h 3101975"/>
              <a:gd name="connsiteX3" fmla="*/ 498494 w 1079519"/>
              <a:gd name="connsiteY3" fmla="*/ 0 h 3101975"/>
              <a:gd name="connsiteX0" fmla="*/ 1238298 w 1238298"/>
              <a:gd name="connsiteY0" fmla="*/ 2962275 h 2962275"/>
              <a:gd name="connsiteX1" fmla="*/ 241348 w 1238298"/>
              <a:gd name="connsiteY1" fmla="*/ 2095500 h 2962275"/>
              <a:gd name="connsiteX2" fmla="*/ 48 w 1238298"/>
              <a:gd name="connsiteY2" fmla="*/ 1019175 h 2962275"/>
              <a:gd name="connsiteX3" fmla="*/ 498523 w 1238298"/>
              <a:gd name="connsiteY3" fmla="*/ 0 h 2962275"/>
              <a:gd name="connsiteX0" fmla="*/ 1238263 w 1238263"/>
              <a:gd name="connsiteY0" fmla="*/ 2962275 h 2962275"/>
              <a:gd name="connsiteX1" fmla="*/ 349263 w 1238263"/>
              <a:gd name="connsiteY1" fmla="*/ 2019300 h 2962275"/>
              <a:gd name="connsiteX2" fmla="*/ 13 w 1238263"/>
              <a:gd name="connsiteY2" fmla="*/ 1019175 h 2962275"/>
              <a:gd name="connsiteX3" fmla="*/ 498488 w 1238263"/>
              <a:gd name="connsiteY3" fmla="*/ 0 h 2962275"/>
              <a:gd name="connsiteX0" fmla="*/ 1289063 w 1289063"/>
              <a:gd name="connsiteY0" fmla="*/ 2974975 h 2974975"/>
              <a:gd name="connsiteX1" fmla="*/ 349263 w 1289063"/>
              <a:gd name="connsiteY1" fmla="*/ 2019300 h 2974975"/>
              <a:gd name="connsiteX2" fmla="*/ 13 w 1289063"/>
              <a:gd name="connsiteY2" fmla="*/ 1019175 h 2974975"/>
              <a:gd name="connsiteX3" fmla="*/ 498488 w 1289063"/>
              <a:gd name="connsiteY3" fmla="*/ 0 h 2974975"/>
              <a:gd name="connsiteX0" fmla="*/ 1289063 w 1289063"/>
              <a:gd name="connsiteY0" fmla="*/ 2974975 h 2974975"/>
              <a:gd name="connsiteX1" fmla="*/ 349263 w 1289063"/>
              <a:gd name="connsiteY1" fmla="*/ 2019300 h 2974975"/>
              <a:gd name="connsiteX2" fmla="*/ 13 w 1289063"/>
              <a:gd name="connsiteY2" fmla="*/ 1019175 h 2974975"/>
              <a:gd name="connsiteX3" fmla="*/ 498488 w 1289063"/>
              <a:gd name="connsiteY3" fmla="*/ 0 h 2974975"/>
            </a:gdLst>
            <a:ahLst/>
            <a:cxnLst>
              <a:cxn ang="0">
                <a:pos x="connsiteX0" y="connsiteY0"/>
              </a:cxn>
              <a:cxn ang="0">
                <a:pos x="connsiteX1" y="connsiteY1"/>
              </a:cxn>
              <a:cxn ang="0">
                <a:pos x="connsiteX2" y="connsiteY2"/>
              </a:cxn>
              <a:cxn ang="0">
                <a:pos x="connsiteX3" y="connsiteY3"/>
              </a:cxn>
            </a:cxnLst>
            <a:rect l="l" t="t" r="r" b="b"/>
            <a:pathLst>
              <a:path w="1289063" h="2974975">
                <a:moveTo>
                  <a:pt x="1289063" y="2974975"/>
                </a:moveTo>
                <a:cubicBezTo>
                  <a:pt x="935050" y="2614612"/>
                  <a:pt x="564105" y="2345267"/>
                  <a:pt x="349263" y="2019300"/>
                </a:cubicBezTo>
                <a:cubicBezTo>
                  <a:pt x="134421" y="1693333"/>
                  <a:pt x="-1574" y="1416050"/>
                  <a:pt x="13" y="1019175"/>
                </a:cubicBezTo>
                <a:cubicBezTo>
                  <a:pt x="1600" y="622300"/>
                  <a:pt x="211944" y="327025"/>
                  <a:pt x="498488" y="0"/>
                </a:cubicBezTo>
              </a:path>
            </a:pathLst>
          </a:custGeom>
          <a:noFill/>
          <a:ln w="19050">
            <a:solidFill>
              <a:srgbClr val="00B050"/>
            </a:solidFill>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 forme 5">
            <a:extLst>
              <a:ext uri="{FF2B5EF4-FFF2-40B4-BE49-F238E27FC236}">
                <a16:creationId xmlns:a16="http://schemas.microsoft.com/office/drawing/2014/main" id="{D8ED64E8-DCD3-1B40-5DC4-584ED89D008E}"/>
              </a:ext>
            </a:extLst>
          </p:cNvPr>
          <p:cNvSpPr/>
          <p:nvPr/>
        </p:nvSpPr>
        <p:spPr>
          <a:xfrm>
            <a:off x="463550" y="5202263"/>
            <a:ext cx="2692400" cy="2286000"/>
          </a:xfrm>
          <a:custGeom>
            <a:avLst/>
            <a:gdLst>
              <a:gd name="connsiteX0" fmla="*/ 0 w 2781300"/>
              <a:gd name="connsiteY0" fmla="*/ 0 h 2292350"/>
              <a:gd name="connsiteX1" fmla="*/ 723900 w 2781300"/>
              <a:gd name="connsiteY1" fmla="*/ 196850 h 2292350"/>
              <a:gd name="connsiteX2" fmla="*/ 1054100 w 2781300"/>
              <a:gd name="connsiteY2" fmla="*/ 622300 h 2292350"/>
              <a:gd name="connsiteX3" fmla="*/ 2781300 w 2781300"/>
              <a:gd name="connsiteY3" fmla="*/ 2292350 h 2292350"/>
              <a:gd name="connsiteX0" fmla="*/ 0 w 2781300"/>
              <a:gd name="connsiteY0" fmla="*/ 0 h 2292350"/>
              <a:gd name="connsiteX1" fmla="*/ 590550 w 2781300"/>
              <a:gd name="connsiteY1" fmla="*/ 196850 h 2292350"/>
              <a:gd name="connsiteX2" fmla="*/ 1054100 w 2781300"/>
              <a:gd name="connsiteY2" fmla="*/ 622300 h 2292350"/>
              <a:gd name="connsiteX3" fmla="*/ 2781300 w 2781300"/>
              <a:gd name="connsiteY3" fmla="*/ 2292350 h 2292350"/>
              <a:gd name="connsiteX0" fmla="*/ 0 w 2781300"/>
              <a:gd name="connsiteY0" fmla="*/ 0 h 2292350"/>
              <a:gd name="connsiteX1" fmla="*/ 546100 w 2781300"/>
              <a:gd name="connsiteY1" fmla="*/ 190500 h 2292350"/>
              <a:gd name="connsiteX2" fmla="*/ 1054100 w 2781300"/>
              <a:gd name="connsiteY2" fmla="*/ 622300 h 2292350"/>
              <a:gd name="connsiteX3" fmla="*/ 2781300 w 2781300"/>
              <a:gd name="connsiteY3" fmla="*/ 2292350 h 2292350"/>
              <a:gd name="connsiteX0" fmla="*/ 0 w 2819400"/>
              <a:gd name="connsiteY0" fmla="*/ 0 h 2254250"/>
              <a:gd name="connsiteX1" fmla="*/ 584200 w 2819400"/>
              <a:gd name="connsiteY1" fmla="*/ 152400 h 2254250"/>
              <a:gd name="connsiteX2" fmla="*/ 1092200 w 2819400"/>
              <a:gd name="connsiteY2" fmla="*/ 584200 h 2254250"/>
              <a:gd name="connsiteX3" fmla="*/ 2819400 w 2819400"/>
              <a:gd name="connsiteY3" fmla="*/ 2254250 h 2254250"/>
              <a:gd name="connsiteX0" fmla="*/ 0 w 2819400"/>
              <a:gd name="connsiteY0" fmla="*/ 0 h 2254250"/>
              <a:gd name="connsiteX1" fmla="*/ 584200 w 2819400"/>
              <a:gd name="connsiteY1" fmla="*/ 152400 h 2254250"/>
              <a:gd name="connsiteX2" fmla="*/ 1327150 w 2819400"/>
              <a:gd name="connsiteY2" fmla="*/ 806450 h 2254250"/>
              <a:gd name="connsiteX3" fmla="*/ 2819400 w 2819400"/>
              <a:gd name="connsiteY3" fmla="*/ 2254250 h 2254250"/>
              <a:gd name="connsiteX0" fmla="*/ 0 w 2692400"/>
              <a:gd name="connsiteY0" fmla="*/ 0 h 2286000"/>
              <a:gd name="connsiteX1" fmla="*/ 457200 w 2692400"/>
              <a:gd name="connsiteY1" fmla="*/ 184150 h 2286000"/>
              <a:gd name="connsiteX2" fmla="*/ 1200150 w 2692400"/>
              <a:gd name="connsiteY2" fmla="*/ 838200 h 2286000"/>
              <a:gd name="connsiteX3" fmla="*/ 2692400 w 2692400"/>
              <a:gd name="connsiteY3" fmla="*/ 2286000 h 2286000"/>
              <a:gd name="connsiteX0" fmla="*/ 0 w 2692400"/>
              <a:gd name="connsiteY0" fmla="*/ 0 h 2286000"/>
              <a:gd name="connsiteX1" fmla="*/ 457200 w 2692400"/>
              <a:gd name="connsiteY1" fmla="*/ 184150 h 2286000"/>
              <a:gd name="connsiteX2" fmla="*/ 12001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001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255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76350 w 2692400"/>
              <a:gd name="connsiteY2" fmla="*/ 914400 h 2286000"/>
              <a:gd name="connsiteX3" fmla="*/ 2692400 w 26924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92400" h="2286000">
                <a:moveTo>
                  <a:pt x="0" y="0"/>
                </a:moveTo>
                <a:cubicBezTo>
                  <a:pt x="356658" y="78316"/>
                  <a:pt x="390525" y="82550"/>
                  <a:pt x="603250" y="234950"/>
                </a:cubicBezTo>
                <a:cubicBezTo>
                  <a:pt x="815975" y="387350"/>
                  <a:pt x="933450" y="565150"/>
                  <a:pt x="1276350" y="914400"/>
                </a:cubicBezTo>
                <a:cubicBezTo>
                  <a:pt x="1619250" y="1263650"/>
                  <a:pt x="2000250" y="1625600"/>
                  <a:pt x="2692400" y="2286000"/>
                </a:cubicBezTo>
              </a:path>
            </a:pathLst>
          </a:custGeom>
          <a:noFill/>
          <a:ln w="19050">
            <a:solidFill>
              <a:srgbClr val="7030A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 forme 6">
            <a:extLst>
              <a:ext uri="{FF2B5EF4-FFF2-40B4-BE49-F238E27FC236}">
                <a16:creationId xmlns:a16="http://schemas.microsoft.com/office/drawing/2014/main" id="{B703E1C3-146E-EF04-385E-3D8C8C45B00F}"/>
              </a:ext>
            </a:extLst>
          </p:cNvPr>
          <p:cNvSpPr/>
          <p:nvPr/>
        </p:nvSpPr>
        <p:spPr>
          <a:xfrm>
            <a:off x="492894" y="5153025"/>
            <a:ext cx="2692400" cy="2286000"/>
          </a:xfrm>
          <a:custGeom>
            <a:avLst/>
            <a:gdLst>
              <a:gd name="connsiteX0" fmla="*/ 0 w 2781300"/>
              <a:gd name="connsiteY0" fmla="*/ 0 h 2292350"/>
              <a:gd name="connsiteX1" fmla="*/ 723900 w 2781300"/>
              <a:gd name="connsiteY1" fmla="*/ 196850 h 2292350"/>
              <a:gd name="connsiteX2" fmla="*/ 1054100 w 2781300"/>
              <a:gd name="connsiteY2" fmla="*/ 622300 h 2292350"/>
              <a:gd name="connsiteX3" fmla="*/ 2781300 w 2781300"/>
              <a:gd name="connsiteY3" fmla="*/ 2292350 h 2292350"/>
              <a:gd name="connsiteX0" fmla="*/ 0 w 2781300"/>
              <a:gd name="connsiteY0" fmla="*/ 0 h 2292350"/>
              <a:gd name="connsiteX1" fmla="*/ 590550 w 2781300"/>
              <a:gd name="connsiteY1" fmla="*/ 196850 h 2292350"/>
              <a:gd name="connsiteX2" fmla="*/ 1054100 w 2781300"/>
              <a:gd name="connsiteY2" fmla="*/ 622300 h 2292350"/>
              <a:gd name="connsiteX3" fmla="*/ 2781300 w 2781300"/>
              <a:gd name="connsiteY3" fmla="*/ 2292350 h 2292350"/>
              <a:gd name="connsiteX0" fmla="*/ 0 w 2781300"/>
              <a:gd name="connsiteY0" fmla="*/ 0 h 2292350"/>
              <a:gd name="connsiteX1" fmla="*/ 546100 w 2781300"/>
              <a:gd name="connsiteY1" fmla="*/ 190500 h 2292350"/>
              <a:gd name="connsiteX2" fmla="*/ 1054100 w 2781300"/>
              <a:gd name="connsiteY2" fmla="*/ 622300 h 2292350"/>
              <a:gd name="connsiteX3" fmla="*/ 2781300 w 2781300"/>
              <a:gd name="connsiteY3" fmla="*/ 2292350 h 2292350"/>
              <a:gd name="connsiteX0" fmla="*/ 0 w 2819400"/>
              <a:gd name="connsiteY0" fmla="*/ 0 h 2254250"/>
              <a:gd name="connsiteX1" fmla="*/ 584200 w 2819400"/>
              <a:gd name="connsiteY1" fmla="*/ 152400 h 2254250"/>
              <a:gd name="connsiteX2" fmla="*/ 1092200 w 2819400"/>
              <a:gd name="connsiteY2" fmla="*/ 584200 h 2254250"/>
              <a:gd name="connsiteX3" fmla="*/ 2819400 w 2819400"/>
              <a:gd name="connsiteY3" fmla="*/ 2254250 h 2254250"/>
              <a:gd name="connsiteX0" fmla="*/ 0 w 2819400"/>
              <a:gd name="connsiteY0" fmla="*/ 0 h 2254250"/>
              <a:gd name="connsiteX1" fmla="*/ 584200 w 2819400"/>
              <a:gd name="connsiteY1" fmla="*/ 152400 h 2254250"/>
              <a:gd name="connsiteX2" fmla="*/ 1327150 w 2819400"/>
              <a:gd name="connsiteY2" fmla="*/ 806450 h 2254250"/>
              <a:gd name="connsiteX3" fmla="*/ 2819400 w 2819400"/>
              <a:gd name="connsiteY3" fmla="*/ 2254250 h 2254250"/>
              <a:gd name="connsiteX0" fmla="*/ 0 w 2692400"/>
              <a:gd name="connsiteY0" fmla="*/ 0 h 2286000"/>
              <a:gd name="connsiteX1" fmla="*/ 457200 w 2692400"/>
              <a:gd name="connsiteY1" fmla="*/ 184150 h 2286000"/>
              <a:gd name="connsiteX2" fmla="*/ 1200150 w 2692400"/>
              <a:gd name="connsiteY2" fmla="*/ 838200 h 2286000"/>
              <a:gd name="connsiteX3" fmla="*/ 2692400 w 2692400"/>
              <a:gd name="connsiteY3" fmla="*/ 2286000 h 2286000"/>
              <a:gd name="connsiteX0" fmla="*/ 0 w 2692400"/>
              <a:gd name="connsiteY0" fmla="*/ 0 h 2286000"/>
              <a:gd name="connsiteX1" fmla="*/ 457200 w 2692400"/>
              <a:gd name="connsiteY1" fmla="*/ 184150 h 2286000"/>
              <a:gd name="connsiteX2" fmla="*/ 12001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001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25550 w 2692400"/>
              <a:gd name="connsiteY2" fmla="*/ 838200 h 2286000"/>
              <a:gd name="connsiteX3" fmla="*/ 2692400 w 2692400"/>
              <a:gd name="connsiteY3" fmla="*/ 2286000 h 2286000"/>
              <a:gd name="connsiteX0" fmla="*/ 0 w 2692400"/>
              <a:gd name="connsiteY0" fmla="*/ 0 h 2286000"/>
              <a:gd name="connsiteX1" fmla="*/ 603250 w 2692400"/>
              <a:gd name="connsiteY1" fmla="*/ 234950 h 2286000"/>
              <a:gd name="connsiteX2" fmla="*/ 1276350 w 2692400"/>
              <a:gd name="connsiteY2" fmla="*/ 914400 h 2286000"/>
              <a:gd name="connsiteX3" fmla="*/ 2692400 w 26924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92400" h="2286000">
                <a:moveTo>
                  <a:pt x="0" y="0"/>
                </a:moveTo>
                <a:cubicBezTo>
                  <a:pt x="356658" y="78316"/>
                  <a:pt x="390525" y="82550"/>
                  <a:pt x="603250" y="234950"/>
                </a:cubicBezTo>
                <a:cubicBezTo>
                  <a:pt x="815975" y="387350"/>
                  <a:pt x="933450" y="565150"/>
                  <a:pt x="1276350" y="914400"/>
                </a:cubicBezTo>
                <a:cubicBezTo>
                  <a:pt x="1619250" y="1263650"/>
                  <a:pt x="2000250" y="1625600"/>
                  <a:pt x="2692400" y="2286000"/>
                </a:cubicBezTo>
              </a:path>
            </a:pathLst>
          </a:custGeom>
          <a:noFill/>
          <a:ln w="19050">
            <a:solidFill>
              <a:srgbClr val="0070C0"/>
            </a:solidFill>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A6F4B9AF-EB49-FF98-27E3-18CD68D81E21}"/>
              </a:ext>
            </a:extLst>
          </p:cNvPr>
          <p:cNvSpPr/>
          <p:nvPr/>
        </p:nvSpPr>
        <p:spPr>
          <a:xfrm>
            <a:off x="2001006" y="4438650"/>
            <a:ext cx="1225563" cy="2873375"/>
          </a:xfrm>
          <a:custGeom>
            <a:avLst/>
            <a:gdLst>
              <a:gd name="connsiteX0" fmla="*/ 1085860 w 1085860"/>
              <a:gd name="connsiteY0" fmla="*/ 3095625 h 3095625"/>
              <a:gd name="connsiteX1" fmla="*/ 361960 w 1085860"/>
              <a:gd name="connsiteY1" fmla="*/ 2381250 h 3095625"/>
              <a:gd name="connsiteX2" fmla="*/ 10 w 1085860"/>
              <a:gd name="connsiteY2" fmla="*/ 1076325 h 3095625"/>
              <a:gd name="connsiteX3" fmla="*/ 371485 w 1085860"/>
              <a:gd name="connsiteY3" fmla="*/ 0 h 3095625"/>
              <a:gd name="connsiteX0" fmla="*/ 1085860 w 1085860"/>
              <a:gd name="connsiteY0" fmla="*/ 3203575 h 3203575"/>
              <a:gd name="connsiteX1" fmla="*/ 361960 w 1085860"/>
              <a:gd name="connsiteY1" fmla="*/ 2489200 h 3203575"/>
              <a:gd name="connsiteX2" fmla="*/ 10 w 1085860"/>
              <a:gd name="connsiteY2" fmla="*/ 1184275 h 3203575"/>
              <a:gd name="connsiteX3" fmla="*/ 498485 w 1085860"/>
              <a:gd name="connsiteY3" fmla="*/ 0 h 3203575"/>
              <a:gd name="connsiteX0" fmla="*/ 1085860 w 1085860"/>
              <a:gd name="connsiteY0" fmla="*/ 3203575 h 3203575"/>
              <a:gd name="connsiteX1" fmla="*/ 361960 w 1085860"/>
              <a:gd name="connsiteY1" fmla="*/ 2489200 h 3203575"/>
              <a:gd name="connsiteX2" fmla="*/ 10 w 1085860"/>
              <a:gd name="connsiteY2" fmla="*/ 1184275 h 3203575"/>
              <a:gd name="connsiteX3" fmla="*/ 498485 w 1085860"/>
              <a:gd name="connsiteY3" fmla="*/ 0 h 3203575"/>
              <a:gd name="connsiteX0" fmla="*/ 1085860 w 1085860"/>
              <a:gd name="connsiteY0" fmla="*/ 3178175 h 3178175"/>
              <a:gd name="connsiteX1" fmla="*/ 361960 w 1085860"/>
              <a:gd name="connsiteY1" fmla="*/ 2463800 h 3178175"/>
              <a:gd name="connsiteX2" fmla="*/ 10 w 1085860"/>
              <a:gd name="connsiteY2" fmla="*/ 1158875 h 3178175"/>
              <a:gd name="connsiteX3" fmla="*/ 542935 w 1085860"/>
              <a:gd name="connsiteY3" fmla="*/ 0 h 3178175"/>
              <a:gd name="connsiteX0" fmla="*/ 1085860 w 1085860"/>
              <a:gd name="connsiteY0" fmla="*/ 3178175 h 3178175"/>
              <a:gd name="connsiteX1" fmla="*/ 361960 w 1085860"/>
              <a:gd name="connsiteY1" fmla="*/ 2393950 h 3178175"/>
              <a:gd name="connsiteX2" fmla="*/ 10 w 1085860"/>
              <a:gd name="connsiteY2" fmla="*/ 1158875 h 3178175"/>
              <a:gd name="connsiteX3" fmla="*/ 542935 w 1085860"/>
              <a:gd name="connsiteY3" fmla="*/ 0 h 31781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61960 w 1123960"/>
              <a:gd name="connsiteY1" fmla="*/ 2393950 h 3101975"/>
              <a:gd name="connsiteX2" fmla="*/ 10 w 1123960"/>
              <a:gd name="connsiteY2" fmla="*/ 1158875 h 3101975"/>
              <a:gd name="connsiteX3" fmla="*/ 542935 w 1123960"/>
              <a:gd name="connsiteY3" fmla="*/ 0 h 3101975"/>
              <a:gd name="connsiteX0" fmla="*/ 1123960 w 1123960"/>
              <a:gd name="connsiteY0" fmla="*/ 3101975 h 3101975"/>
              <a:gd name="connsiteX1" fmla="*/ 381010 w 1123960"/>
              <a:gd name="connsiteY1" fmla="*/ 2311400 h 3101975"/>
              <a:gd name="connsiteX2" fmla="*/ 10 w 1123960"/>
              <a:gd name="connsiteY2" fmla="*/ 1158875 h 3101975"/>
              <a:gd name="connsiteX3" fmla="*/ 542935 w 1123960"/>
              <a:gd name="connsiteY3" fmla="*/ 0 h 3101975"/>
              <a:gd name="connsiteX0" fmla="*/ 1123960 w 1123960"/>
              <a:gd name="connsiteY0" fmla="*/ 3101975 h 3101975"/>
              <a:gd name="connsiteX1" fmla="*/ 393710 w 1123960"/>
              <a:gd name="connsiteY1" fmla="*/ 2254250 h 3101975"/>
              <a:gd name="connsiteX2" fmla="*/ 10 w 1123960"/>
              <a:gd name="connsiteY2" fmla="*/ 1158875 h 3101975"/>
              <a:gd name="connsiteX3" fmla="*/ 542935 w 1123960"/>
              <a:gd name="connsiteY3" fmla="*/ 0 h 3101975"/>
              <a:gd name="connsiteX0" fmla="*/ 1079511 w 1079511"/>
              <a:gd name="connsiteY0" fmla="*/ 3101975 h 3101975"/>
              <a:gd name="connsiteX1" fmla="*/ 349261 w 1079511"/>
              <a:gd name="connsiteY1" fmla="*/ 2254250 h 3101975"/>
              <a:gd name="connsiteX2" fmla="*/ 11 w 1079511"/>
              <a:gd name="connsiteY2" fmla="*/ 1019175 h 3101975"/>
              <a:gd name="connsiteX3" fmla="*/ 498486 w 1079511"/>
              <a:gd name="connsiteY3" fmla="*/ 0 h 3101975"/>
              <a:gd name="connsiteX0" fmla="*/ 1079510 w 1079510"/>
              <a:gd name="connsiteY0" fmla="*/ 3101975 h 3101975"/>
              <a:gd name="connsiteX1" fmla="*/ 349260 w 1079510"/>
              <a:gd name="connsiteY1" fmla="*/ 2254250 h 3101975"/>
              <a:gd name="connsiteX2" fmla="*/ 10 w 1079510"/>
              <a:gd name="connsiteY2" fmla="*/ 1019175 h 3101975"/>
              <a:gd name="connsiteX3" fmla="*/ 498485 w 1079510"/>
              <a:gd name="connsiteY3" fmla="*/ 0 h 3101975"/>
              <a:gd name="connsiteX0" fmla="*/ 1079519 w 1079519"/>
              <a:gd name="connsiteY0" fmla="*/ 3101975 h 3101975"/>
              <a:gd name="connsiteX1" fmla="*/ 241319 w 1079519"/>
              <a:gd name="connsiteY1" fmla="*/ 2095500 h 3101975"/>
              <a:gd name="connsiteX2" fmla="*/ 19 w 1079519"/>
              <a:gd name="connsiteY2" fmla="*/ 1019175 h 3101975"/>
              <a:gd name="connsiteX3" fmla="*/ 498494 w 1079519"/>
              <a:gd name="connsiteY3" fmla="*/ 0 h 3101975"/>
              <a:gd name="connsiteX0" fmla="*/ 1238298 w 1238298"/>
              <a:gd name="connsiteY0" fmla="*/ 2962275 h 2962275"/>
              <a:gd name="connsiteX1" fmla="*/ 241348 w 1238298"/>
              <a:gd name="connsiteY1" fmla="*/ 2095500 h 2962275"/>
              <a:gd name="connsiteX2" fmla="*/ 48 w 1238298"/>
              <a:gd name="connsiteY2" fmla="*/ 1019175 h 2962275"/>
              <a:gd name="connsiteX3" fmla="*/ 498523 w 1238298"/>
              <a:gd name="connsiteY3" fmla="*/ 0 h 2962275"/>
              <a:gd name="connsiteX0" fmla="*/ 1238263 w 1238263"/>
              <a:gd name="connsiteY0" fmla="*/ 2962275 h 2962275"/>
              <a:gd name="connsiteX1" fmla="*/ 349263 w 1238263"/>
              <a:gd name="connsiteY1" fmla="*/ 2019300 h 2962275"/>
              <a:gd name="connsiteX2" fmla="*/ 13 w 1238263"/>
              <a:gd name="connsiteY2" fmla="*/ 1019175 h 2962275"/>
              <a:gd name="connsiteX3" fmla="*/ 498488 w 1238263"/>
              <a:gd name="connsiteY3" fmla="*/ 0 h 2962275"/>
              <a:gd name="connsiteX0" fmla="*/ 1289063 w 1289063"/>
              <a:gd name="connsiteY0" fmla="*/ 2974975 h 2974975"/>
              <a:gd name="connsiteX1" fmla="*/ 349263 w 1289063"/>
              <a:gd name="connsiteY1" fmla="*/ 2019300 h 2974975"/>
              <a:gd name="connsiteX2" fmla="*/ 13 w 1289063"/>
              <a:gd name="connsiteY2" fmla="*/ 1019175 h 2974975"/>
              <a:gd name="connsiteX3" fmla="*/ 498488 w 1289063"/>
              <a:gd name="connsiteY3" fmla="*/ 0 h 2974975"/>
              <a:gd name="connsiteX0" fmla="*/ 1289063 w 1289063"/>
              <a:gd name="connsiteY0" fmla="*/ 2974975 h 2974975"/>
              <a:gd name="connsiteX1" fmla="*/ 349263 w 1289063"/>
              <a:gd name="connsiteY1" fmla="*/ 2019300 h 2974975"/>
              <a:gd name="connsiteX2" fmla="*/ 13 w 1289063"/>
              <a:gd name="connsiteY2" fmla="*/ 1019175 h 2974975"/>
              <a:gd name="connsiteX3" fmla="*/ 498488 w 1289063"/>
              <a:gd name="connsiteY3" fmla="*/ 0 h 2974975"/>
              <a:gd name="connsiteX0" fmla="*/ 1225563 w 1225563"/>
              <a:gd name="connsiteY0" fmla="*/ 2873375 h 2873375"/>
              <a:gd name="connsiteX1" fmla="*/ 349263 w 1225563"/>
              <a:gd name="connsiteY1" fmla="*/ 2019300 h 2873375"/>
              <a:gd name="connsiteX2" fmla="*/ 13 w 1225563"/>
              <a:gd name="connsiteY2" fmla="*/ 1019175 h 2873375"/>
              <a:gd name="connsiteX3" fmla="*/ 498488 w 1225563"/>
              <a:gd name="connsiteY3" fmla="*/ 0 h 2873375"/>
              <a:gd name="connsiteX0" fmla="*/ 1225563 w 1225563"/>
              <a:gd name="connsiteY0" fmla="*/ 2873375 h 2873375"/>
              <a:gd name="connsiteX1" fmla="*/ 349263 w 1225563"/>
              <a:gd name="connsiteY1" fmla="*/ 1974850 h 2873375"/>
              <a:gd name="connsiteX2" fmla="*/ 13 w 1225563"/>
              <a:gd name="connsiteY2" fmla="*/ 1019175 h 2873375"/>
              <a:gd name="connsiteX3" fmla="*/ 498488 w 1225563"/>
              <a:gd name="connsiteY3" fmla="*/ 0 h 2873375"/>
            </a:gdLst>
            <a:ahLst/>
            <a:cxnLst>
              <a:cxn ang="0">
                <a:pos x="connsiteX0" y="connsiteY0"/>
              </a:cxn>
              <a:cxn ang="0">
                <a:pos x="connsiteX1" y="connsiteY1"/>
              </a:cxn>
              <a:cxn ang="0">
                <a:pos x="connsiteX2" y="connsiteY2"/>
              </a:cxn>
              <a:cxn ang="0">
                <a:pos x="connsiteX3" y="connsiteY3"/>
              </a:cxn>
            </a:cxnLst>
            <a:rect l="l" t="t" r="r" b="b"/>
            <a:pathLst>
              <a:path w="1225563" h="2873375">
                <a:moveTo>
                  <a:pt x="1225563" y="2873375"/>
                </a:moveTo>
                <a:cubicBezTo>
                  <a:pt x="871550" y="2513012"/>
                  <a:pt x="553521" y="2283883"/>
                  <a:pt x="349263" y="1974850"/>
                </a:cubicBezTo>
                <a:cubicBezTo>
                  <a:pt x="145005" y="1665817"/>
                  <a:pt x="-1574" y="1416050"/>
                  <a:pt x="13" y="1019175"/>
                </a:cubicBezTo>
                <a:cubicBezTo>
                  <a:pt x="1600" y="622300"/>
                  <a:pt x="211944" y="327025"/>
                  <a:pt x="498488" y="0"/>
                </a:cubicBezTo>
              </a:path>
            </a:pathLst>
          </a:custGeom>
          <a:noFill/>
          <a:ln w="1905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C89B2832-D363-3693-D075-E9C54E401E91}"/>
              </a:ext>
            </a:extLst>
          </p:cNvPr>
          <p:cNvSpPr/>
          <p:nvPr/>
        </p:nvSpPr>
        <p:spPr>
          <a:xfrm>
            <a:off x="1642110" y="1946713"/>
            <a:ext cx="1436370" cy="25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ADACABCA-4A71-1F1D-F730-A69A4C4C5317}"/>
              </a:ext>
            </a:extLst>
          </p:cNvPr>
          <p:cNvSpPr/>
          <p:nvPr/>
        </p:nvSpPr>
        <p:spPr>
          <a:xfrm>
            <a:off x="3295650" y="1946713"/>
            <a:ext cx="1264920" cy="25200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C8A8A247-2328-E70E-9509-31A0F197308E}"/>
              </a:ext>
            </a:extLst>
          </p:cNvPr>
          <p:cNvSpPr/>
          <p:nvPr/>
        </p:nvSpPr>
        <p:spPr>
          <a:xfrm>
            <a:off x="1587044" y="3852637"/>
            <a:ext cx="1491436" cy="2446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1129DC54-D3F9-5AF5-F9EB-F4A9D6CDDB89}"/>
              </a:ext>
            </a:extLst>
          </p:cNvPr>
          <p:cNvSpPr/>
          <p:nvPr/>
        </p:nvSpPr>
        <p:spPr>
          <a:xfrm>
            <a:off x="3164384" y="3845017"/>
            <a:ext cx="1491436" cy="24460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E8DDEDA6-9910-C807-F763-99C96D73DCF4}"/>
              </a:ext>
            </a:extLst>
          </p:cNvPr>
          <p:cNvGrpSpPr/>
          <p:nvPr/>
        </p:nvGrpSpPr>
        <p:grpSpPr>
          <a:xfrm>
            <a:off x="6319064" y="1933921"/>
            <a:ext cx="3023056" cy="252000"/>
            <a:chOff x="6319064" y="1943855"/>
            <a:chExt cx="3023056" cy="252000"/>
          </a:xfrm>
        </p:grpSpPr>
        <p:sp>
          <p:nvSpPr>
            <p:cNvPr id="28" name="Rectangle 27">
              <a:extLst>
                <a:ext uri="{FF2B5EF4-FFF2-40B4-BE49-F238E27FC236}">
                  <a16:creationId xmlns:a16="http://schemas.microsoft.com/office/drawing/2014/main" id="{40E2B00A-26CA-61F6-52A7-5D5B8070E2EC}"/>
                </a:ext>
              </a:extLst>
            </p:cNvPr>
            <p:cNvSpPr/>
            <p:nvPr/>
          </p:nvSpPr>
          <p:spPr>
            <a:xfrm>
              <a:off x="6319064" y="1943855"/>
              <a:ext cx="1491436" cy="252000"/>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88A4E35B-2D05-799B-1EF9-CEC767F7C8CE}"/>
                </a:ext>
              </a:extLst>
            </p:cNvPr>
            <p:cNvSpPr/>
            <p:nvPr/>
          </p:nvSpPr>
          <p:spPr>
            <a:xfrm>
              <a:off x="7850684" y="1943855"/>
              <a:ext cx="1491436" cy="252000"/>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a:extLst>
              <a:ext uri="{FF2B5EF4-FFF2-40B4-BE49-F238E27FC236}">
                <a16:creationId xmlns:a16="http://schemas.microsoft.com/office/drawing/2014/main" id="{F0204497-8E34-9AA9-C014-8CF3E1B6D36F}"/>
              </a:ext>
            </a:extLst>
          </p:cNvPr>
          <p:cNvSpPr/>
          <p:nvPr/>
        </p:nvSpPr>
        <p:spPr>
          <a:xfrm>
            <a:off x="6303824" y="3852637"/>
            <a:ext cx="1491436" cy="244609"/>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6A1C0D0B-893F-260A-EB5A-ECA88FA7263B}"/>
              </a:ext>
            </a:extLst>
          </p:cNvPr>
          <p:cNvSpPr/>
          <p:nvPr/>
        </p:nvSpPr>
        <p:spPr>
          <a:xfrm>
            <a:off x="7835444" y="3845017"/>
            <a:ext cx="1491436" cy="244609"/>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9A9E8E2-86ED-4868-6995-7E7A3AB31E95}"/>
              </a:ext>
            </a:extLst>
          </p:cNvPr>
          <p:cNvSpPr txBox="1"/>
          <p:nvPr/>
        </p:nvSpPr>
        <p:spPr>
          <a:xfrm>
            <a:off x="5274692" y="5091291"/>
            <a:ext cx="5418708" cy="1569660"/>
          </a:xfrm>
          <a:prstGeom prst="rect">
            <a:avLst/>
          </a:prstGeom>
          <a:noFill/>
        </p:spPr>
        <p:txBody>
          <a:bodyPr wrap="square" rtlCol="0">
            <a:spAutoFit/>
          </a:bodyPr>
          <a:lstStyle/>
          <a:p>
            <a:pPr algn="just"/>
            <a:r>
              <a:rPr lang="fr-FR" sz="1600" dirty="0">
                <a:latin typeface="Century Gothic" panose="020B0502020202020204" pitchFamily="34" charset="0"/>
              </a:rPr>
              <a:t>Le scénario 1 contraint l’écoulement du trafic sur l’Avenue Montaigne dans le sens Sud vers Nord.</a:t>
            </a:r>
          </a:p>
          <a:p>
            <a:pPr algn="just"/>
            <a:endParaRPr lang="fr-FR" sz="1600" dirty="0">
              <a:latin typeface="Century Gothic" panose="020B0502020202020204" pitchFamily="34" charset="0"/>
            </a:endParaRPr>
          </a:p>
          <a:p>
            <a:pPr algn="just"/>
            <a:r>
              <a:rPr lang="fr-FR" sz="1600" dirty="0">
                <a:latin typeface="Century Gothic" panose="020B0502020202020204" pitchFamily="34" charset="0"/>
              </a:rPr>
              <a:t>La mise en place des scénarios 2 ou 4 permet de retrouver un fonctionnement similaire à l’état actuel sur l’ensemble du secteur.</a:t>
            </a:r>
          </a:p>
        </p:txBody>
      </p:sp>
      <p:sp>
        <p:nvSpPr>
          <p:cNvPr id="10" name="Rectangle 9">
            <a:extLst>
              <a:ext uri="{FF2B5EF4-FFF2-40B4-BE49-F238E27FC236}">
                <a16:creationId xmlns:a16="http://schemas.microsoft.com/office/drawing/2014/main" id="{6E58661E-1961-E9F3-38E7-867A818ACF6E}"/>
              </a:ext>
            </a:extLst>
          </p:cNvPr>
          <p:cNvSpPr/>
          <p:nvPr/>
        </p:nvSpPr>
        <p:spPr>
          <a:xfrm>
            <a:off x="2989223" y="4392563"/>
            <a:ext cx="2239395" cy="660758"/>
          </a:xfrm>
          <a:prstGeom prst="rect">
            <a:avLst/>
          </a:prstGeom>
          <a:solidFill>
            <a:schemeClr val="bg1"/>
          </a:solidFill>
          <a:ln>
            <a:solidFill>
              <a:schemeClr val="tx1"/>
            </a:solidFill>
          </a:ln>
        </p:spPr>
        <p:txBody>
          <a:bodyPr wrap="square">
            <a:spAutoFit/>
          </a:bodyPr>
          <a:lstStyle/>
          <a:p>
            <a:pPr algn="ctr">
              <a:lnSpc>
                <a:spcPct val="90000"/>
              </a:lnSpc>
            </a:pPr>
            <a:r>
              <a:rPr lang="fr-FR" sz="1368" b="1" dirty="0">
                <a:latin typeface="Century Gothic" panose="020B0502020202020204" pitchFamily="34" charset="0"/>
              </a:rPr>
              <a:t>Itinéraire pris en compte pour l’extraction des résultats.</a:t>
            </a:r>
          </a:p>
        </p:txBody>
      </p:sp>
      <p:sp>
        <p:nvSpPr>
          <p:cNvPr id="19" name="ZoneTexte 18">
            <a:extLst>
              <a:ext uri="{FF2B5EF4-FFF2-40B4-BE49-F238E27FC236}">
                <a16:creationId xmlns:a16="http://schemas.microsoft.com/office/drawing/2014/main" id="{B44FB18E-8B33-9C09-3480-6B05FACCBE7E}"/>
              </a:ext>
            </a:extLst>
          </p:cNvPr>
          <p:cNvSpPr txBox="1"/>
          <p:nvPr/>
        </p:nvSpPr>
        <p:spPr>
          <a:xfrm>
            <a:off x="1814880" y="18004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20" name="ZoneTexte 19">
            <a:extLst>
              <a:ext uri="{FF2B5EF4-FFF2-40B4-BE49-F238E27FC236}">
                <a16:creationId xmlns:a16="http://schemas.microsoft.com/office/drawing/2014/main" id="{D4715264-7CB7-FCEE-5DE7-D53669638A6F}"/>
              </a:ext>
            </a:extLst>
          </p:cNvPr>
          <p:cNvSpPr txBox="1"/>
          <p:nvPr/>
        </p:nvSpPr>
        <p:spPr>
          <a:xfrm>
            <a:off x="2057331" y="18004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21" name="ZoneTexte 20">
            <a:extLst>
              <a:ext uri="{FF2B5EF4-FFF2-40B4-BE49-F238E27FC236}">
                <a16:creationId xmlns:a16="http://schemas.microsoft.com/office/drawing/2014/main" id="{815D7312-4FFB-49F9-770C-B1D8052084C3}"/>
              </a:ext>
            </a:extLst>
          </p:cNvPr>
          <p:cNvSpPr txBox="1"/>
          <p:nvPr/>
        </p:nvSpPr>
        <p:spPr>
          <a:xfrm>
            <a:off x="2299782" y="18004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22" name="ZoneTexte 21">
            <a:extLst>
              <a:ext uri="{FF2B5EF4-FFF2-40B4-BE49-F238E27FC236}">
                <a16:creationId xmlns:a16="http://schemas.microsoft.com/office/drawing/2014/main" id="{040C7C16-14CF-1C90-DD47-563485D3DD48}"/>
              </a:ext>
            </a:extLst>
          </p:cNvPr>
          <p:cNvSpPr txBox="1"/>
          <p:nvPr/>
        </p:nvSpPr>
        <p:spPr>
          <a:xfrm>
            <a:off x="2542233" y="18004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32" name="ZoneTexte 31">
            <a:extLst>
              <a:ext uri="{FF2B5EF4-FFF2-40B4-BE49-F238E27FC236}">
                <a16:creationId xmlns:a16="http://schemas.microsoft.com/office/drawing/2014/main" id="{4E741EF5-8778-FE86-3B25-1BFEFE2F0D9B}"/>
              </a:ext>
            </a:extLst>
          </p:cNvPr>
          <p:cNvSpPr txBox="1"/>
          <p:nvPr/>
        </p:nvSpPr>
        <p:spPr>
          <a:xfrm>
            <a:off x="2784683" y="18004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11" name="ZoneTexte 8">
            <a:extLst>
              <a:ext uri="{FF2B5EF4-FFF2-40B4-BE49-F238E27FC236}">
                <a16:creationId xmlns:a16="http://schemas.microsoft.com/office/drawing/2014/main" id="{21B10F53-6007-B2C5-1A49-9625B3188805}"/>
              </a:ext>
            </a:extLst>
          </p:cNvPr>
          <p:cNvSpPr txBox="1">
            <a:spLocks noChangeArrowheads="1"/>
          </p:cNvSpPr>
          <p:nvPr/>
        </p:nvSpPr>
        <p:spPr bwMode="auto">
          <a:xfrm>
            <a:off x="1" y="233"/>
            <a:ext cx="41935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5. Synthèse</a:t>
            </a:r>
          </a:p>
          <a:p>
            <a:r>
              <a:rPr lang="fr-FR" altLang="fr-FR" sz="1400" dirty="0">
                <a:latin typeface="Century Gothic" panose="020B0502020202020204" pitchFamily="34" charset="0"/>
              </a:rPr>
              <a:t>5.2 Temps de parcours et Vitesse commerciale</a:t>
            </a:r>
            <a:endParaRPr lang="fr-FR" altLang="fr-FR" sz="1200" dirty="0">
              <a:latin typeface="Century Gothic" panose="020B0502020202020204" pitchFamily="34" charset="0"/>
            </a:endParaRPr>
          </a:p>
        </p:txBody>
      </p:sp>
      <p:sp>
        <p:nvSpPr>
          <p:cNvPr id="3" name="ZoneTexte 2">
            <a:extLst>
              <a:ext uri="{FF2B5EF4-FFF2-40B4-BE49-F238E27FC236}">
                <a16:creationId xmlns:a16="http://schemas.microsoft.com/office/drawing/2014/main" id="{AC49F7AA-080A-C29D-EAB8-EC061C3FBF56}"/>
              </a:ext>
            </a:extLst>
          </p:cNvPr>
          <p:cNvSpPr txBox="1"/>
          <p:nvPr/>
        </p:nvSpPr>
        <p:spPr>
          <a:xfrm>
            <a:off x="3389680" y="18067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5" name="ZoneTexte 4">
            <a:extLst>
              <a:ext uri="{FF2B5EF4-FFF2-40B4-BE49-F238E27FC236}">
                <a16:creationId xmlns:a16="http://schemas.microsoft.com/office/drawing/2014/main" id="{230103FC-634E-7EF5-CE1F-31E421A91771}"/>
              </a:ext>
            </a:extLst>
          </p:cNvPr>
          <p:cNvSpPr txBox="1"/>
          <p:nvPr/>
        </p:nvSpPr>
        <p:spPr>
          <a:xfrm>
            <a:off x="3632131" y="18067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13" name="ZoneTexte 12">
            <a:extLst>
              <a:ext uri="{FF2B5EF4-FFF2-40B4-BE49-F238E27FC236}">
                <a16:creationId xmlns:a16="http://schemas.microsoft.com/office/drawing/2014/main" id="{1898F971-5511-2F4D-3198-DF4C2A007FD5}"/>
              </a:ext>
            </a:extLst>
          </p:cNvPr>
          <p:cNvSpPr txBox="1"/>
          <p:nvPr/>
        </p:nvSpPr>
        <p:spPr>
          <a:xfrm>
            <a:off x="3874582" y="18067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14" name="ZoneTexte 13">
            <a:extLst>
              <a:ext uri="{FF2B5EF4-FFF2-40B4-BE49-F238E27FC236}">
                <a16:creationId xmlns:a16="http://schemas.microsoft.com/office/drawing/2014/main" id="{AAF433A7-7A21-207B-A6D7-C87D05F37E81}"/>
              </a:ext>
            </a:extLst>
          </p:cNvPr>
          <p:cNvSpPr txBox="1"/>
          <p:nvPr/>
        </p:nvSpPr>
        <p:spPr>
          <a:xfrm>
            <a:off x="4117033" y="18067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75" name="ZoneTexte 74">
            <a:extLst>
              <a:ext uri="{FF2B5EF4-FFF2-40B4-BE49-F238E27FC236}">
                <a16:creationId xmlns:a16="http://schemas.microsoft.com/office/drawing/2014/main" id="{2937198B-8FD6-0EE8-A35A-FEAA3C22984F}"/>
              </a:ext>
            </a:extLst>
          </p:cNvPr>
          <p:cNvSpPr txBox="1"/>
          <p:nvPr/>
        </p:nvSpPr>
        <p:spPr>
          <a:xfrm>
            <a:off x="4359483" y="18067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76" name="ZoneTexte 75">
            <a:extLst>
              <a:ext uri="{FF2B5EF4-FFF2-40B4-BE49-F238E27FC236}">
                <a16:creationId xmlns:a16="http://schemas.microsoft.com/office/drawing/2014/main" id="{5A9C4488-286C-2AFD-CD4A-C60EBACEEE4F}"/>
              </a:ext>
            </a:extLst>
          </p:cNvPr>
          <p:cNvSpPr txBox="1"/>
          <p:nvPr/>
        </p:nvSpPr>
        <p:spPr>
          <a:xfrm>
            <a:off x="1802180"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77" name="ZoneTexte 76">
            <a:extLst>
              <a:ext uri="{FF2B5EF4-FFF2-40B4-BE49-F238E27FC236}">
                <a16:creationId xmlns:a16="http://schemas.microsoft.com/office/drawing/2014/main" id="{59C90F98-CD05-600C-1C46-E14729A1EDD3}"/>
              </a:ext>
            </a:extLst>
          </p:cNvPr>
          <p:cNvSpPr txBox="1"/>
          <p:nvPr/>
        </p:nvSpPr>
        <p:spPr>
          <a:xfrm>
            <a:off x="2044631"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78" name="ZoneTexte 77">
            <a:extLst>
              <a:ext uri="{FF2B5EF4-FFF2-40B4-BE49-F238E27FC236}">
                <a16:creationId xmlns:a16="http://schemas.microsoft.com/office/drawing/2014/main" id="{27614B46-25F5-768D-BE87-2033C2B3F081}"/>
              </a:ext>
            </a:extLst>
          </p:cNvPr>
          <p:cNvSpPr txBox="1"/>
          <p:nvPr/>
        </p:nvSpPr>
        <p:spPr>
          <a:xfrm>
            <a:off x="2287082"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79" name="ZoneTexte 78">
            <a:extLst>
              <a:ext uri="{FF2B5EF4-FFF2-40B4-BE49-F238E27FC236}">
                <a16:creationId xmlns:a16="http://schemas.microsoft.com/office/drawing/2014/main" id="{D4C50AC2-567D-BC5C-1FC4-3E072A5EEBBA}"/>
              </a:ext>
            </a:extLst>
          </p:cNvPr>
          <p:cNvSpPr txBox="1"/>
          <p:nvPr/>
        </p:nvSpPr>
        <p:spPr>
          <a:xfrm>
            <a:off x="2529533"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80" name="ZoneTexte 79">
            <a:extLst>
              <a:ext uri="{FF2B5EF4-FFF2-40B4-BE49-F238E27FC236}">
                <a16:creationId xmlns:a16="http://schemas.microsoft.com/office/drawing/2014/main" id="{D24CAA1E-611B-F67A-6D48-E93C4ED8CA36}"/>
              </a:ext>
            </a:extLst>
          </p:cNvPr>
          <p:cNvSpPr txBox="1"/>
          <p:nvPr/>
        </p:nvSpPr>
        <p:spPr>
          <a:xfrm>
            <a:off x="2771983"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81" name="ZoneTexte 80">
            <a:extLst>
              <a:ext uri="{FF2B5EF4-FFF2-40B4-BE49-F238E27FC236}">
                <a16:creationId xmlns:a16="http://schemas.microsoft.com/office/drawing/2014/main" id="{4C387986-CB85-AA88-F2C0-15D4FE2E9A77}"/>
              </a:ext>
            </a:extLst>
          </p:cNvPr>
          <p:cNvSpPr txBox="1"/>
          <p:nvPr/>
        </p:nvSpPr>
        <p:spPr>
          <a:xfrm>
            <a:off x="3351580"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82" name="ZoneTexte 81">
            <a:extLst>
              <a:ext uri="{FF2B5EF4-FFF2-40B4-BE49-F238E27FC236}">
                <a16:creationId xmlns:a16="http://schemas.microsoft.com/office/drawing/2014/main" id="{98A1AD2D-40FF-F936-1784-778CEB6AABF1}"/>
              </a:ext>
            </a:extLst>
          </p:cNvPr>
          <p:cNvSpPr txBox="1"/>
          <p:nvPr/>
        </p:nvSpPr>
        <p:spPr>
          <a:xfrm>
            <a:off x="3594031"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83" name="ZoneTexte 82">
            <a:extLst>
              <a:ext uri="{FF2B5EF4-FFF2-40B4-BE49-F238E27FC236}">
                <a16:creationId xmlns:a16="http://schemas.microsoft.com/office/drawing/2014/main" id="{3FEFDAED-CB55-8157-BA64-96A802A58D16}"/>
              </a:ext>
            </a:extLst>
          </p:cNvPr>
          <p:cNvSpPr txBox="1"/>
          <p:nvPr/>
        </p:nvSpPr>
        <p:spPr>
          <a:xfrm>
            <a:off x="3836482"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84" name="ZoneTexte 83">
            <a:extLst>
              <a:ext uri="{FF2B5EF4-FFF2-40B4-BE49-F238E27FC236}">
                <a16:creationId xmlns:a16="http://schemas.microsoft.com/office/drawing/2014/main" id="{9A95D6D9-108A-3389-CC97-6DCABEFA1DE7}"/>
              </a:ext>
            </a:extLst>
          </p:cNvPr>
          <p:cNvSpPr txBox="1"/>
          <p:nvPr/>
        </p:nvSpPr>
        <p:spPr>
          <a:xfrm>
            <a:off x="4078933"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85" name="ZoneTexte 84">
            <a:extLst>
              <a:ext uri="{FF2B5EF4-FFF2-40B4-BE49-F238E27FC236}">
                <a16:creationId xmlns:a16="http://schemas.microsoft.com/office/drawing/2014/main" id="{F6D204B3-20DC-2AD4-17F6-C874F769F01D}"/>
              </a:ext>
            </a:extLst>
          </p:cNvPr>
          <p:cNvSpPr txBox="1"/>
          <p:nvPr/>
        </p:nvSpPr>
        <p:spPr>
          <a:xfrm>
            <a:off x="4321383" y="369274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86" name="ZoneTexte 85">
            <a:extLst>
              <a:ext uri="{FF2B5EF4-FFF2-40B4-BE49-F238E27FC236}">
                <a16:creationId xmlns:a16="http://schemas.microsoft.com/office/drawing/2014/main" id="{FCF9A7B4-2C4C-3314-ABB4-DFA4E16032F8}"/>
              </a:ext>
            </a:extLst>
          </p:cNvPr>
          <p:cNvSpPr txBox="1"/>
          <p:nvPr/>
        </p:nvSpPr>
        <p:spPr>
          <a:xfrm>
            <a:off x="6482130"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87" name="ZoneTexte 86">
            <a:extLst>
              <a:ext uri="{FF2B5EF4-FFF2-40B4-BE49-F238E27FC236}">
                <a16:creationId xmlns:a16="http://schemas.microsoft.com/office/drawing/2014/main" id="{B27A4E86-CBBD-6F85-5503-BB0D698ECE48}"/>
              </a:ext>
            </a:extLst>
          </p:cNvPr>
          <p:cNvSpPr txBox="1"/>
          <p:nvPr/>
        </p:nvSpPr>
        <p:spPr>
          <a:xfrm>
            <a:off x="6724581"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88" name="ZoneTexte 87">
            <a:extLst>
              <a:ext uri="{FF2B5EF4-FFF2-40B4-BE49-F238E27FC236}">
                <a16:creationId xmlns:a16="http://schemas.microsoft.com/office/drawing/2014/main" id="{48BAA547-3A0C-43EC-E32E-0964377795BB}"/>
              </a:ext>
            </a:extLst>
          </p:cNvPr>
          <p:cNvSpPr txBox="1"/>
          <p:nvPr/>
        </p:nvSpPr>
        <p:spPr>
          <a:xfrm>
            <a:off x="6967032"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89" name="ZoneTexte 88">
            <a:extLst>
              <a:ext uri="{FF2B5EF4-FFF2-40B4-BE49-F238E27FC236}">
                <a16:creationId xmlns:a16="http://schemas.microsoft.com/office/drawing/2014/main" id="{AD627039-36A8-9F78-392D-728A28C84B80}"/>
              </a:ext>
            </a:extLst>
          </p:cNvPr>
          <p:cNvSpPr txBox="1"/>
          <p:nvPr/>
        </p:nvSpPr>
        <p:spPr>
          <a:xfrm>
            <a:off x="7209483"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90" name="ZoneTexte 89">
            <a:extLst>
              <a:ext uri="{FF2B5EF4-FFF2-40B4-BE49-F238E27FC236}">
                <a16:creationId xmlns:a16="http://schemas.microsoft.com/office/drawing/2014/main" id="{FE94F207-B8C2-439B-20E6-C0BB6E3F0ABC}"/>
              </a:ext>
            </a:extLst>
          </p:cNvPr>
          <p:cNvSpPr txBox="1"/>
          <p:nvPr/>
        </p:nvSpPr>
        <p:spPr>
          <a:xfrm>
            <a:off x="7451933"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91" name="ZoneTexte 90">
            <a:extLst>
              <a:ext uri="{FF2B5EF4-FFF2-40B4-BE49-F238E27FC236}">
                <a16:creationId xmlns:a16="http://schemas.microsoft.com/office/drawing/2014/main" id="{FF02E224-90FE-045C-A23B-4F4DEF5B2709}"/>
              </a:ext>
            </a:extLst>
          </p:cNvPr>
          <p:cNvSpPr txBox="1"/>
          <p:nvPr/>
        </p:nvSpPr>
        <p:spPr>
          <a:xfrm>
            <a:off x="8050580"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92" name="ZoneTexte 91">
            <a:extLst>
              <a:ext uri="{FF2B5EF4-FFF2-40B4-BE49-F238E27FC236}">
                <a16:creationId xmlns:a16="http://schemas.microsoft.com/office/drawing/2014/main" id="{7EA318FB-934D-6A9A-F537-6FBAB1CAC12A}"/>
              </a:ext>
            </a:extLst>
          </p:cNvPr>
          <p:cNvSpPr txBox="1"/>
          <p:nvPr/>
        </p:nvSpPr>
        <p:spPr>
          <a:xfrm>
            <a:off x="8293031"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93" name="ZoneTexte 92">
            <a:extLst>
              <a:ext uri="{FF2B5EF4-FFF2-40B4-BE49-F238E27FC236}">
                <a16:creationId xmlns:a16="http://schemas.microsoft.com/office/drawing/2014/main" id="{B630A518-9ABA-46E4-1249-5C38E173A14B}"/>
              </a:ext>
            </a:extLst>
          </p:cNvPr>
          <p:cNvSpPr txBox="1"/>
          <p:nvPr/>
        </p:nvSpPr>
        <p:spPr>
          <a:xfrm>
            <a:off x="8535482"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94" name="ZoneTexte 93">
            <a:extLst>
              <a:ext uri="{FF2B5EF4-FFF2-40B4-BE49-F238E27FC236}">
                <a16:creationId xmlns:a16="http://schemas.microsoft.com/office/drawing/2014/main" id="{CA9FEDBE-8CB4-411D-85DC-08C12922E994}"/>
              </a:ext>
            </a:extLst>
          </p:cNvPr>
          <p:cNvSpPr txBox="1"/>
          <p:nvPr/>
        </p:nvSpPr>
        <p:spPr>
          <a:xfrm>
            <a:off x="8777933"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95" name="ZoneTexte 94">
            <a:extLst>
              <a:ext uri="{FF2B5EF4-FFF2-40B4-BE49-F238E27FC236}">
                <a16:creationId xmlns:a16="http://schemas.microsoft.com/office/drawing/2014/main" id="{58BD28A1-28DC-0EA5-DCED-0A33575D4500}"/>
              </a:ext>
            </a:extLst>
          </p:cNvPr>
          <p:cNvSpPr txBox="1"/>
          <p:nvPr/>
        </p:nvSpPr>
        <p:spPr>
          <a:xfrm>
            <a:off x="9020383" y="17940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96" name="ZoneTexte 95">
            <a:extLst>
              <a:ext uri="{FF2B5EF4-FFF2-40B4-BE49-F238E27FC236}">
                <a16:creationId xmlns:a16="http://schemas.microsoft.com/office/drawing/2014/main" id="{A380314A-59BB-7FF6-32CD-832C2431C928}"/>
              </a:ext>
            </a:extLst>
          </p:cNvPr>
          <p:cNvSpPr txBox="1"/>
          <p:nvPr/>
        </p:nvSpPr>
        <p:spPr>
          <a:xfrm>
            <a:off x="6494830"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97" name="ZoneTexte 96">
            <a:extLst>
              <a:ext uri="{FF2B5EF4-FFF2-40B4-BE49-F238E27FC236}">
                <a16:creationId xmlns:a16="http://schemas.microsoft.com/office/drawing/2014/main" id="{A59D34B3-AA6C-9FD9-A341-9092D381137F}"/>
              </a:ext>
            </a:extLst>
          </p:cNvPr>
          <p:cNvSpPr txBox="1"/>
          <p:nvPr/>
        </p:nvSpPr>
        <p:spPr>
          <a:xfrm>
            <a:off x="6737281"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98" name="ZoneTexte 97">
            <a:extLst>
              <a:ext uri="{FF2B5EF4-FFF2-40B4-BE49-F238E27FC236}">
                <a16:creationId xmlns:a16="http://schemas.microsoft.com/office/drawing/2014/main" id="{A770F1B7-C67D-B984-B351-1BBC364104B8}"/>
              </a:ext>
            </a:extLst>
          </p:cNvPr>
          <p:cNvSpPr txBox="1"/>
          <p:nvPr/>
        </p:nvSpPr>
        <p:spPr>
          <a:xfrm>
            <a:off x="6979732"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99" name="ZoneTexte 98">
            <a:extLst>
              <a:ext uri="{FF2B5EF4-FFF2-40B4-BE49-F238E27FC236}">
                <a16:creationId xmlns:a16="http://schemas.microsoft.com/office/drawing/2014/main" id="{DF73EAC8-BB5C-2CD7-3037-4D9F6130C0CC}"/>
              </a:ext>
            </a:extLst>
          </p:cNvPr>
          <p:cNvSpPr txBox="1"/>
          <p:nvPr/>
        </p:nvSpPr>
        <p:spPr>
          <a:xfrm>
            <a:off x="7222183"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100" name="ZoneTexte 99">
            <a:extLst>
              <a:ext uri="{FF2B5EF4-FFF2-40B4-BE49-F238E27FC236}">
                <a16:creationId xmlns:a16="http://schemas.microsoft.com/office/drawing/2014/main" id="{D16B6E08-AFB4-ADAA-57B6-AFB46EEDC571}"/>
              </a:ext>
            </a:extLst>
          </p:cNvPr>
          <p:cNvSpPr txBox="1"/>
          <p:nvPr/>
        </p:nvSpPr>
        <p:spPr>
          <a:xfrm>
            <a:off x="7464633"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
        <p:nvSpPr>
          <p:cNvPr id="101" name="ZoneTexte 100">
            <a:extLst>
              <a:ext uri="{FF2B5EF4-FFF2-40B4-BE49-F238E27FC236}">
                <a16:creationId xmlns:a16="http://schemas.microsoft.com/office/drawing/2014/main" id="{4492BB18-DD53-7619-E23D-C62E2E3A87A7}"/>
              </a:ext>
            </a:extLst>
          </p:cNvPr>
          <p:cNvSpPr txBox="1"/>
          <p:nvPr/>
        </p:nvSpPr>
        <p:spPr>
          <a:xfrm>
            <a:off x="8063280"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SA</a:t>
            </a:r>
          </a:p>
        </p:txBody>
      </p:sp>
      <p:sp>
        <p:nvSpPr>
          <p:cNvPr id="102" name="ZoneTexte 101">
            <a:extLst>
              <a:ext uri="{FF2B5EF4-FFF2-40B4-BE49-F238E27FC236}">
                <a16:creationId xmlns:a16="http://schemas.microsoft.com/office/drawing/2014/main" id="{0875C9F7-3F0F-9422-2520-7B9623BAB4C9}"/>
              </a:ext>
            </a:extLst>
          </p:cNvPr>
          <p:cNvSpPr txBox="1"/>
          <p:nvPr/>
        </p:nvSpPr>
        <p:spPr>
          <a:xfrm>
            <a:off x="8305731"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SFE</a:t>
            </a:r>
          </a:p>
        </p:txBody>
      </p:sp>
      <p:sp>
        <p:nvSpPr>
          <p:cNvPr id="103" name="ZoneTexte 102">
            <a:extLst>
              <a:ext uri="{FF2B5EF4-FFF2-40B4-BE49-F238E27FC236}">
                <a16:creationId xmlns:a16="http://schemas.microsoft.com/office/drawing/2014/main" id="{0A749534-329C-D900-E938-C7FD402A9C92}"/>
              </a:ext>
            </a:extLst>
          </p:cNvPr>
          <p:cNvSpPr txBox="1"/>
          <p:nvPr/>
        </p:nvSpPr>
        <p:spPr>
          <a:xfrm>
            <a:off x="8548182"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S1</a:t>
            </a:r>
          </a:p>
        </p:txBody>
      </p:sp>
      <p:sp>
        <p:nvSpPr>
          <p:cNvPr id="104" name="ZoneTexte 103">
            <a:extLst>
              <a:ext uri="{FF2B5EF4-FFF2-40B4-BE49-F238E27FC236}">
                <a16:creationId xmlns:a16="http://schemas.microsoft.com/office/drawing/2014/main" id="{D6F797F5-04FB-3E66-B37A-F3CBB41497C0}"/>
              </a:ext>
            </a:extLst>
          </p:cNvPr>
          <p:cNvSpPr txBox="1"/>
          <p:nvPr/>
        </p:nvSpPr>
        <p:spPr>
          <a:xfrm>
            <a:off x="8790633"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S2</a:t>
            </a:r>
          </a:p>
        </p:txBody>
      </p:sp>
      <p:sp>
        <p:nvSpPr>
          <p:cNvPr id="105" name="ZoneTexte 104">
            <a:extLst>
              <a:ext uri="{FF2B5EF4-FFF2-40B4-BE49-F238E27FC236}">
                <a16:creationId xmlns:a16="http://schemas.microsoft.com/office/drawing/2014/main" id="{773A9AA8-4E00-065B-6B38-2A708D5405AA}"/>
              </a:ext>
            </a:extLst>
          </p:cNvPr>
          <p:cNvSpPr txBox="1"/>
          <p:nvPr/>
        </p:nvSpPr>
        <p:spPr>
          <a:xfrm>
            <a:off x="9033083" y="3686397"/>
            <a:ext cx="216025" cy="107722"/>
          </a:xfrm>
          <a:prstGeom prst="rect">
            <a:avLst/>
          </a:prstGeom>
          <a:noFill/>
        </p:spPr>
        <p:txBody>
          <a:bodyPr wrap="square" lIns="0" tIns="0" rIns="0" bIns="0" rtlCol="0">
            <a:spAutoFit/>
          </a:bodyPr>
          <a:lstStyle/>
          <a:p>
            <a:r>
              <a:rPr lang="fr-FR" sz="700" b="1" dirty="0">
                <a:latin typeface="Century Gothic" panose="020B0502020202020204" pitchFamily="34" charset="0"/>
              </a:rPr>
              <a:t>S4</a:t>
            </a:r>
          </a:p>
        </p:txBody>
      </p:sp>
    </p:spTree>
    <p:extLst>
      <p:ext uri="{BB962C8B-B14F-4D97-AF65-F5344CB8AC3E}">
        <p14:creationId xmlns:p14="http://schemas.microsoft.com/office/powerpoint/2010/main" val="67128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4">
            <a:extLst>
              <a:ext uri="{FF2B5EF4-FFF2-40B4-BE49-F238E27FC236}">
                <a16:creationId xmlns:a16="http://schemas.microsoft.com/office/drawing/2014/main" id="{7E01AEEB-43B6-7728-AD7F-AB5A9DC79403}"/>
              </a:ext>
            </a:extLst>
          </p:cNvPr>
          <p:cNvGraphicFramePr>
            <a:graphicFrameLocks noGrp="1"/>
          </p:cNvGraphicFramePr>
          <p:nvPr>
            <p:extLst>
              <p:ext uri="{D42A27DB-BD31-4B8C-83A1-F6EECF244321}">
                <p14:modId xmlns:p14="http://schemas.microsoft.com/office/powerpoint/2010/main" val="1153606054"/>
              </p:ext>
            </p:extLst>
          </p:nvPr>
        </p:nvGraphicFramePr>
        <p:xfrm>
          <a:off x="6902884" y="1009897"/>
          <a:ext cx="2261951" cy="1038960"/>
        </p:xfrm>
        <a:graphic>
          <a:graphicData uri="http://schemas.openxmlformats.org/drawingml/2006/table">
            <a:tbl>
              <a:tblPr firstRow="1" bandRow="1">
                <a:tableStyleId>{5C22544A-7EE6-4342-B048-85BDC9FD1C3A}</a:tableStyleId>
              </a:tblPr>
              <a:tblGrid>
                <a:gridCol w="999887">
                  <a:extLst>
                    <a:ext uri="{9D8B030D-6E8A-4147-A177-3AD203B41FA5}">
                      <a16:colId xmlns:a16="http://schemas.microsoft.com/office/drawing/2014/main" val="1263350450"/>
                    </a:ext>
                  </a:extLst>
                </a:gridCol>
                <a:gridCol w="1262064">
                  <a:extLst>
                    <a:ext uri="{9D8B030D-6E8A-4147-A177-3AD203B41FA5}">
                      <a16:colId xmlns:a16="http://schemas.microsoft.com/office/drawing/2014/main" val="3637290314"/>
                    </a:ext>
                  </a:extLst>
                </a:gridCol>
              </a:tblGrid>
              <a:tr h="0">
                <a:tc gridSpan="2">
                  <a:txBody>
                    <a:bodyPr/>
                    <a:lstStyle/>
                    <a:p>
                      <a:r>
                        <a:rPr lang="fr-FR" sz="900" b="0" dirty="0">
                          <a:solidFill>
                            <a:schemeClr val="tx1"/>
                          </a:solidFill>
                          <a:latin typeface="Century Gothic" panose="020B0502020202020204" pitchFamily="34" charset="0"/>
                        </a:rPr>
                        <a:t>Légende</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2374899"/>
                  </a:ext>
                </a:extLst>
              </a:tr>
              <a:tr h="88227">
                <a:tc>
                  <a:txBody>
                    <a:bodyPr/>
                    <a:lstStyle/>
                    <a:p>
                      <a:r>
                        <a:rPr lang="fr-FR" sz="900" b="0" dirty="0">
                          <a:solidFill>
                            <a:schemeClr val="tx1"/>
                          </a:solidFill>
                          <a:latin typeface="Century Gothic" panose="020B0502020202020204" pitchFamily="34" charset="0"/>
                        </a:rPr>
                        <a:t>X ≥ +30%</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fr-FR" sz="900" b="0" dirty="0">
                          <a:solidFill>
                            <a:schemeClr val="tx1"/>
                          </a:solidFill>
                          <a:latin typeface="Century Gothic" panose="020B0502020202020204" pitchFamily="34" charset="0"/>
                        </a:rPr>
                        <a:t>forte augmentation</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898596913"/>
                  </a:ext>
                </a:extLst>
              </a:tr>
              <a:tr h="89563">
                <a:tc>
                  <a:txBody>
                    <a:bodyPr/>
                    <a:lstStyle/>
                    <a:p>
                      <a:r>
                        <a:rPr lang="fr-FR" sz="900" b="0" dirty="0">
                          <a:solidFill>
                            <a:schemeClr val="tx1"/>
                          </a:solidFill>
                          <a:latin typeface="Century Gothic" panose="020B0502020202020204" pitchFamily="34" charset="0"/>
                        </a:rPr>
                        <a:t>+30% &gt; X ≥ +10%</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fr-FR" sz="900" b="0" dirty="0">
                          <a:solidFill>
                            <a:schemeClr val="tx1"/>
                          </a:solidFill>
                          <a:latin typeface="Century Gothic" panose="020B0502020202020204" pitchFamily="34" charset="0"/>
                        </a:rPr>
                        <a:t>augmentation</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83185736"/>
                  </a:ext>
                </a:extLst>
              </a:tr>
              <a:tr h="9089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+10% &gt; X &gt; -10%</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fr-FR" sz="900" b="0" dirty="0">
                          <a:solidFill>
                            <a:schemeClr val="tx1"/>
                          </a:solidFill>
                          <a:latin typeface="Century Gothic" panose="020B0502020202020204" pitchFamily="34" charset="0"/>
                        </a:rPr>
                        <a:t>neutre</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77092761"/>
                  </a:ext>
                </a:extLst>
              </a:tr>
              <a:tr h="92235">
                <a:tc>
                  <a:txBody>
                    <a:bodyPr/>
                    <a:lstStyle/>
                    <a:p>
                      <a:r>
                        <a:rPr lang="fr-FR" sz="900" b="0" dirty="0">
                          <a:solidFill>
                            <a:schemeClr val="tx1"/>
                          </a:solidFill>
                          <a:latin typeface="Century Gothic" panose="020B0502020202020204" pitchFamily="34" charset="0"/>
                        </a:rPr>
                        <a:t>-10% ≥ X &gt; -30%</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fr-FR" sz="900" b="0" dirty="0">
                          <a:solidFill>
                            <a:schemeClr val="tx1"/>
                          </a:solidFill>
                          <a:latin typeface="Century Gothic" panose="020B0502020202020204" pitchFamily="34" charset="0"/>
                        </a:rPr>
                        <a:t>diminution</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649954767"/>
                  </a:ext>
                </a:extLst>
              </a:tr>
              <a:tr h="9357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fr-FR" sz="900" b="0" dirty="0">
                          <a:solidFill>
                            <a:schemeClr val="tx1"/>
                          </a:solidFill>
                          <a:latin typeface="Century Gothic" panose="020B0502020202020204" pitchFamily="34" charset="0"/>
                        </a:rPr>
                        <a:t>-30% ≥ X</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fr-FR" sz="900" b="0" dirty="0">
                          <a:solidFill>
                            <a:schemeClr val="tx1"/>
                          </a:solidFill>
                          <a:latin typeface="Century Gothic" panose="020B0502020202020204" pitchFamily="34" charset="0"/>
                        </a:rPr>
                        <a:t>forte diminution</a:t>
                      </a: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36514179"/>
                  </a:ext>
                </a:extLst>
              </a:tr>
            </a:tbl>
          </a:graphicData>
        </a:graphic>
      </p:graphicFrame>
      <p:graphicFrame>
        <p:nvGraphicFramePr>
          <p:cNvPr id="5" name="Tableau 4">
            <a:extLst>
              <a:ext uri="{FF2B5EF4-FFF2-40B4-BE49-F238E27FC236}">
                <a16:creationId xmlns:a16="http://schemas.microsoft.com/office/drawing/2014/main" id="{B9E702CC-FA02-E927-091A-76782063D909}"/>
              </a:ext>
            </a:extLst>
          </p:cNvPr>
          <p:cNvGraphicFramePr>
            <a:graphicFrameLocks noGrp="1"/>
          </p:cNvGraphicFramePr>
          <p:nvPr>
            <p:extLst>
              <p:ext uri="{D42A27DB-BD31-4B8C-83A1-F6EECF244321}">
                <p14:modId xmlns:p14="http://schemas.microsoft.com/office/powerpoint/2010/main" val="1465477887"/>
              </p:ext>
            </p:extLst>
          </p:nvPr>
        </p:nvGraphicFramePr>
        <p:xfrm>
          <a:off x="522164" y="540332"/>
          <a:ext cx="5422900" cy="2194560"/>
        </p:xfrm>
        <a:graphic>
          <a:graphicData uri="http://schemas.openxmlformats.org/drawingml/2006/table">
            <a:tbl>
              <a:tblPr/>
              <a:tblGrid>
                <a:gridCol w="216024">
                  <a:extLst>
                    <a:ext uri="{9D8B030D-6E8A-4147-A177-3AD203B41FA5}">
                      <a16:colId xmlns:a16="http://schemas.microsoft.com/office/drawing/2014/main" val="3926460013"/>
                    </a:ext>
                  </a:extLst>
                </a:gridCol>
                <a:gridCol w="2781176">
                  <a:extLst>
                    <a:ext uri="{9D8B030D-6E8A-4147-A177-3AD203B41FA5}">
                      <a16:colId xmlns:a16="http://schemas.microsoft.com/office/drawing/2014/main" val="88503686"/>
                    </a:ext>
                  </a:extLst>
                </a:gridCol>
                <a:gridCol w="1054100">
                  <a:extLst>
                    <a:ext uri="{9D8B030D-6E8A-4147-A177-3AD203B41FA5}">
                      <a16:colId xmlns:a16="http://schemas.microsoft.com/office/drawing/2014/main" val="2475404176"/>
                    </a:ext>
                  </a:extLst>
                </a:gridCol>
                <a:gridCol w="457200">
                  <a:extLst>
                    <a:ext uri="{9D8B030D-6E8A-4147-A177-3AD203B41FA5}">
                      <a16:colId xmlns:a16="http://schemas.microsoft.com/office/drawing/2014/main" val="3440289039"/>
                    </a:ext>
                  </a:extLst>
                </a:gridCol>
                <a:gridCol w="457200">
                  <a:extLst>
                    <a:ext uri="{9D8B030D-6E8A-4147-A177-3AD203B41FA5}">
                      <a16:colId xmlns:a16="http://schemas.microsoft.com/office/drawing/2014/main" val="2171221494"/>
                    </a:ext>
                  </a:extLst>
                </a:gridCol>
                <a:gridCol w="457200">
                  <a:extLst>
                    <a:ext uri="{9D8B030D-6E8A-4147-A177-3AD203B41FA5}">
                      <a16:colId xmlns:a16="http://schemas.microsoft.com/office/drawing/2014/main" val="3437046677"/>
                    </a:ext>
                  </a:extLst>
                </a:gridCol>
              </a:tblGrid>
              <a:tr h="182880">
                <a:tc>
                  <a:txBody>
                    <a:bodyPr/>
                    <a:lstStyle/>
                    <a:p>
                      <a:pPr algn="ctr" fontAlgn="b"/>
                      <a:r>
                        <a:rPr lang="fr-FR" sz="1100" b="0" i="0" u="none" strike="noStrike" dirty="0">
                          <a:solidFill>
                            <a:srgbClr val="000000"/>
                          </a:solidFill>
                          <a:effectLst/>
                          <a:latin typeface="Calibri" panose="020F0502020204030204" pitchFamily="34" charset="0"/>
                        </a:rPr>
                        <a:t>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dirty="0">
                          <a:solidFill>
                            <a:srgbClr val="000000"/>
                          </a:solidFill>
                          <a:effectLst/>
                          <a:latin typeface="Calibri" panose="020F0502020204030204" pitchFamily="34" charset="0"/>
                        </a:rPr>
                        <a:t>Section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Charge TMJO SFE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S1/SFE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S2/SFE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S4/SFE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7501182"/>
                  </a:ext>
                </a:extLst>
              </a:tr>
              <a:tr h="365760">
                <a:tc>
                  <a:txBody>
                    <a:bodyPr/>
                    <a:lstStyle/>
                    <a:p>
                      <a:pPr algn="ctr" fontAlgn="ctr"/>
                      <a:r>
                        <a:rPr lang="fr-FR" sz="11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dirty="0">
                          <a:solidFill>
                            <a:srgbClr val="000000"/>
                          </a:solidFill>
                          <a:effectLst/>
                          <a:latin typeface="Calibri" panose="020F0502020204030204" pitchFamily="34" charset="0"/>
                        </a:rPr>
                        <a:t>Rue du Docteur Jules Eyquem au croisement avec piste </a:t>
                      </a:r>
                      <a:r>
                        <a:rPr lang="fr-FR" sz="1100" b="0" i="0" u="none" strike="noStrike" dirty="0" err="1">
                          <a:solidFill>
                            <a:srgbClr val="000000"/>
                          </a:solidFill>
                          <a:effectLst/>
                          <a:latin typeface="Calibri" panose="020F0502020204030204" pitchFamily="34" charset="0"/>
                        </a:rPr>
                        <a:t>Cycable</a:t>
                      </a:r>
                      <a:r>
                        <a:rPr lang="fr-FR" sz="1100" b="0" i="0" u="none" strike="noStrike" dirty="0">
                          <a:solidFill>
                            <a:srgbClr val="000000"/>
                          </a:solidFill>
                          <a:effectLst/>
                          <a:latin typeface="Calibri" panose="020F0502020204030204" pitchFamily="34" charset="0"/>
                        </a:rPr>
                        <a:t> Bordeaux Lacanau</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3 710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1100" b="0" i="0" u="none" strike="noStrike">
                          <a:solidFill>
                            <a:srgbClr val="000000"/>
                          </a:solidFill>
                          <a:effectLst/>
                          <a:latin typeface="Calibri" panose="020F0502020204030204" pitchFamily="34" charset="0"/>
                        </a:rPr>
                        <a:t>-70%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1100" b="0" i="0" u="none" strike="noStrike">
                          <a:solidFill>
                            <a:srgbClr val="000000"/>
                          </a:solidFill>
                          <a:effectLst/>
                          <a:latin typeface="Calibri" panose="020F0502020204030204" pitchFamily="34" charset="0"/>
                        </a:rPr>
                        <a:t>-56%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439407813"/>
                  </a:ext>
                </a:extLst>
              </a:tr>
              <a:tr h="365760">
                <a:tc>
                  <a:txBody>
                    <a:bodyPr/>
                    <a:lstStyle/>
                    <a:p>
                      <a:pPr algn="ctr" fontAlgn="ctr"/>
                      <a:r>
                        <a:rPr lang="fr-FR"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dirty="0">
                          <a:solidFill>
                            <a:srgbClr val="000000"/>
                          </a:solidFill>
                          <a:effectLst/>
                          <a:latin typeface="Calibri" panose="020F0502020204030204" pitchFamily="34" charset="0"/>
                        </a:rPr>
                        <a:t>Rue du Docteur Jules Eyquem au croisement avec la Rue Paul </a:t>
                      </a:r>
                      <a:r>
                        <a:rPr lang="fr-FR" sz="1100" b="0" i="0" u="none" strike="noStrike" dirty="0" err="1">
                          <a:solidFill>
                            <a:srgbClr val="000000"/>
                          </a:solidFill>
                          <a:effectLst/>
                          <a:latin typeface="Calibri" panose="020F0502020204030204" pitchFamily="34" charset="0"/>
                        </a:rPr>
                        <a:t>Dethomas</a:t>
                      </a:r>
                      <a:endParaRPr lang="fr-FR"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2 800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-14%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562832997"/>
                  </a:ext>
                </a:extLst>
              </a:tr>
              <a:tr h="182880">
                <a:tc>
                  <a:txBody>
                    <a:bodyPr/>
                    <a:lstStyle/>
                    <a:p>
                      <a:pPr algn="ctr" fontAlgn="ctr"/>
                      <a:r>
                        <a:rPr lang="fr-FR" sz="11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a:solidFill>
                            <a:srgbClr val="000000"/>
                          </a:solidFill>
                          <a:effectLst/>
                          <a:latin typeface="Calibri" panose="020F0502020204030204" pitchFamily="34" charset="0"/>
                        </a:rPr>
                        <a:t>Rue Paul Dethomas (Nord Rue du Dr Eyquem)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10 600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1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100" b="0" i="0" u="none" strike="noStrike">
                          <a:solidFill>
                            <a:srgbClr val="000000"/>
                          </a:solidFill>
                          <a:effectLst/>
                          <a:latin typeface="Calibri" panose="020F0502020204030204" pitchFamily="34" charset="0"/>
                        </a:rPr>
                        <a:t>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6411456"/>
                  </a:ext>
                </a:extLst>
              </a:tr>
              <a:tr h="182880">
                <a:tc>
                  <a:txBody>
                    <a:bodyPr/>
                    <a:lstStyle/>
                    <a:p>
                      <a:pPr algn="ctr" fontAlgn="ctr"/>
                      <a:r>
                        <a:rPr lang="fr-FR" sz="11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a:solidFill>
                            <a:srgbClr val="000000"/>
                          </a:solidFill>
                          <a:effectLst/>
                          <a:latin typeface="Calibri" panose="020F0502020204030204" pitchFamily="34" charset="0"/>
                        </a:rPr>
                        <a:t>Rue Paul Dethomas (Sud Rue du Dr Eyquem)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6 875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67%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1100" b="0" i="0" u="none" strike="noStrike">
                          <a:solidFill>
                            <a:srgbClr val="000000"/>
                          </a:solidFill>
                          <a:effectLst/>
                          <a:latin typeface="Calibri" panose="020F0502020204030204" pitchFamily="34" charset="0"/>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1100" b="0" i="0" u="none" strike="noStrike">
                          <a:solidFill>
                            <a:srgbClr val="000000"/>
                          </a:solidFill>
                          <a:effectLst/>
                          <a:latin typeface="Calibri" panose="020F0502020204030204" pitchFamily="34" charset="0"/>
                        </a:rPr>
                        <a:t>47%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50942682"/>
                  </a:ext>
                </a:extLst>
              </a:tr>
              <a:tr h="182880">
                <a:tc>
                  <a:txBody>
                    <a:bodyPr/>
                    <a:lstStyle/>
                    <a:p>
                      <a:pPr algn="ctr" fontAlgn="ctr"/>
                      <a:r>
                        <a:rPr lang="fr-FR" sz="11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a:solidFill>
                            <a:srgbClr val="000000"/>
                          </a:solidFill>
                          <a:effectLst/>
                          <a:latin typeface="Calibri" panose="020F0502020204030204" pitchFamily="34" charset="0"/>
                        </a:rPr>
                        <a:t>Av. de la Boétie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6 860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1394649"/>
                  </a:ext>
                </a:extLst>
              </a:tr>
              <a:tr h="182880">
                <a:tc>
                  <a:txBody>
                    <a:bodyPr/>
                    <a:lstStyle/>
                    <a:p>
                      <a:pPr algn="ctr" fontAlgn="ctr"/>
                      <a:r>
                        <a:rPr lang="fr-FR" sz="11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a:solidFill>
                            <a:srgbClr val="000000"/>
                          </a:solidFill>
                          <a:effectLst/>
                          <a:latin typeface="Calibri" panose="020F0502020204030204" pitchFamily="34" charset="0"/>
                        </a:rPr>
                        <a:t>Av. Montaigne (Nord Paul Dethomas)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5 595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100" b="0" i="0" u="none" strike="noStrike">
                          <a:solidFill>
                            <a:srgbClr val="000000"/>
                          </a:solidFill>
                          <a:effectLst/>
                          <a:latin typeface="Calibri" panose="020F050202020403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79883434"/>
                  </a:ext>
                </a:extLst>
              </a:tr>
              <a:tr h="182880">
                <a:tc>
                  <a:txBody>
                    <a:bodyPr/>
                    <a:lstStyle/>
                    <a:p>
                      <a:pPr algn="ctr" fontAlgn="ctr"/>
                      <a:r>
                        <a:rPr lang="fr-FR" sz="110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a:solidFill>
                            <a:srgbClr val="000000"/>
                          </a:solidFill>
                          <a:effectLst/>
                          <a:latin typeface="Calibri" panose="020F0502020204030204" pitchFamily="34" charset="0"/>
                        </a:rPr>
                        <a:t>Av. Montaigne (Sud Paul Dethomas)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9 845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a:solidFill>
                            <a:srgbClr val="000000"/>
                          </a:solidFill>
                          <a:effectLst/>
                          <a:latin typeface="Calibri" panose="020F0502020204030204" pitchFamily="34" charset="0"/>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1100" b="0"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FR" sz="1100" b="0" i="0" u="none" strike="noStrike">
                          <a:solidFill>
                            <a:srgbClr val="000000"/>
                          </a:solidFill>
                          <a:effectLst/>
                          <a:latin typeface="Calibri" panose="020F0502020204030204" pitchFamily="34" charset="0"/>
                        </a:rPr>
                        <a:t>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85956114"/>
                  </a:ext>
                </a:extLst>
              </a:tr>
              <a:tr h="365760">
                <a:tc>
                  <a:txBody>
                    <a:bodyPr/>
                    <a:lstStyle/>
                    <a:p>
                      <a:pPr algn="ctr" fontAlgn="ctr"/>
                      <a:r>
                        <a:rPr lang="fr-FR" sz="11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dirty="0">
                          <a:solidFill>
                            <a:srgbClr val="000000"/>
                          </a:solidFill>
                          <a:effectLst/>
                          <a:latin typeface="Calibri" panose="020F0502020204030204" pitchFamily="34" charset="0"/>
                        </a:rPr>
                        <a:t>All. Du </a:t>
                      </a:r>
                      <a:r>
                        <a:rPr lang="fr-FR" sz="1100" b="0" i="0" u="none" strike="noStrike" dirty="0" err="1">
                          <a:solidFill>
                            <a:srgbClr val="000000"/>
                          </a:solidFill>
                          <a:effectLst/>
                          <a:latin typeface="Calibri" panose="020F0502020204030204" pitchFamily="34" charset="0"/>
                        </a:rPr>
                        <a:t>Preuilha</a:t>
                      </a:r>
                      <a:r>
                        <a:rPr lang="fr-FR" sz="1100" b="0" i="0" u="none" strike="noStrike" dirty="0">
                          <a:solidFill>
                            <a:srgbClr val="000000"/>
                          </a:solidFill>
                          <a:effectLst/>
                          <a:latin typeface="Calibri" panose="020F0502020204030204" pitchFamily="34" charset="0"/>
                        </a:rPr>
                        <a:t> au croisement avec la Rue du Dr Jules Eyquem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2 435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1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100" b="0" i="0" u="none" strike="noStrike" dirty="0">
                          <a:solidFill>
                            <a:srgbClr val="000000"/>
                          </a:solidFill>
                          <a:effectLst/>
                          <a:latin typeface="Calibri" panose="020F0502020204030204" pitchFamily="34" charset="0"/>
                        </a:rPr>
                        <a:t>-53%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59220405"/>
                  </a:ext>
                </a:extLst>
              </a:tr>
            </a:tbl>
          </a:graphicData>
        </a:graphic>
      </p:graphicFrame>
      <p:grpSp>
        <p:nvGrpSpPr>
          <p:cNvPr id="18" name="Groupe 17">
            <a:extLst>
              <a:ext uri="{FF2B5EF4-FFF2-40B4-BE49-F238E27FC236}">
                <a16:creationId xmlns:a16="http://schemas.microsoft.com/office/drawing/2014/main" id="{E748382F-E7CE-3855-B0F1-FEE938A72849}"/>
              </a:ext>
            </a:extLst>
          </p:cNvPr>
          <p:cNvGrpSpPr/>
          <p:nvPr/>
        </p:nvGrpSpPr>
        <p:grpSpPr>
          <a:xfrm>
            <a:off x="8074484" y="3751268"/>
            <a:ext cx="2575827" cy="2727155"/>
            <a:chOff x="8074484" y="3253473"/>
            <a:chExt cx="2575827" cy="2727155"/>
          </a:xfrm>
        </p:grpSpPr>
        <p:pic>
          <p:nvPicPr>
            <p:cNvPr id="7" name="Image 6">
              <a:extLst>
                <a:ext uri="{FF2B5EF4-FFF2-40B4-BE49-F238E27FC236}">
                  <a16:creationId xmlns:a16="http://schemas.microsoft.com/office/drawing/2014/main" id="{55C05DD9-176A-427F-B6ED-FE5AFB1FE8D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933" t="7255" r="15220" b="3320"/>
            <a:stretch/>
          </p:blipFill>
          <p:spPr>
            <a:xfrm>
              <a:off x="8074484" y="3253473"/>
              <a:ext cx="2575827" cy="2727155"/>
            </a:xfrm>
            <a:prstGeom prst="rect">
              <a:avLst/>
            </a:prstGeom>
            <a:ln>
              <a:solidFill>
                <a:schemeClr val="tx1"/>
              </a:solidFill>
            </a:ln>
          </p:spPr>
        </p:pic>
        <p:sp>
          <p:nvSpPr>
            <p:cNvPr id="8" name="Ellipse 7">
              <a:extLst>
                <a:ext uri="{FF2B5EF4-FFF2-40B4-BE49-F238E27FC236}">
                  <a16:creationId xmlns:a16="http://schemas.microsoft.com/office/drawing/2014/main" id="{007A573D-1130-6012-5569-86BF6A63889A}"/>
                </a:ext>
              </a:extLst>
            </p:cNvPr>
            <p:cNvSpPr/>
            <p:nvPr/>
          </p:nvSpPr>
          <p:spPr>
            <a:xfrm>
              <a:off x="9619039" y="446400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2</a:t>
              </a:r>
            </a:p>
          </p:txBody>
        </p:sp>
        <p:sp>
          <p:nvSpPr>
            <p:cNvPr id="9" name="Ellipse 8">
              <a:extLst>
                <a:ext uri="{FF2B5EF4-FFF2-40B4-BE49-F238E27FC236}">
                  <a16:creationId xmlns:a16="http://schemas.microsoft.com/office/drawing/2014/main" id="{C2470903-766D-2613-D00C-6D5B954C139C}"/>
                </a:ext>
              </a:extLst>
            </p:cNvPr>
            <p:cNvSpPr/>
            <p:nvPr/>
          </p:nvSpPr>
          <p:spPr>
            <a:xfrm>
              <a:off x="9862879" y="461640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1</a:t>
              </a:r>
            </a:p>
          </p:txBody>
        </p:sp>
        <p:sp>
          <p:nvSpPr>
            <p:cNvPr id="10" name="Ellipse 9">
              <a:extLst>
                <a:ext uri="{FF2B5EF4-FFF2-40B4-BE49-F238E27FC236}">
                  <a16:creationId xmlns:a16="http://schemas.microsoft.com/office/drawing/2014/main" id="{FE898215-C007-3D49-56D9-CB163715B823}"/>
                </a:ext>
              </a:extLst>
            </p:cNvPr>
            <p:cNvSpPr/>
            <p:nvPr/>
          </p:nvSpPr>
          <p:spPr>
            <a:xfrm>
              <a:off x="9436159" y="398394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3</a:t>
              </a:r>
            </a:p>
          </p:txBody>
        </p:sp>
        <p:sp>
          <p:nvSpPr>
            <p:cNvPr id="11" name="Ellipse 10">
              <a:extLst>
                <a:ext uri="{FF2B5EF4-FFF2-40B4-BE49-F238E27FC236}">
                  <a16:creationId xmlns:a16="http://schemas.microsoft.com/office/drawing/2014/main" id="{DA1C3E7A-86C1-CCE3-62DB-53354CBA1709}"/>
                </a:ext>
              </a:extLst>
            </p:cNvPr>
            <p:cNvSpPr/>
            <p:nvPr/>
          </p:nvSpPr>
          <p:spPr>
            <a:xfrm>
              <a:off x="9344719" y="475356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4</a:t>
              </a:r>
            </a:p>
          </p:txBody>
        </p:sp>
        <p:sp>
          <p:nvSpPr>
            <p:cNvPr id="12" name="Ellipse 11">
              <a:extLst>
                <a:ext uri="{FF2B5EF4-FFF2-40B4-BE49-F238E27FC236}">
                  <a16:creationId xmlns:a16="http://schemas.microsoft.com/office/drawing/2014/main" id="{067D8CF2-0C5F-FA6F-FF0C-3B15EFB6A556}"/>
                </a:ext>
              </a:extLst>
            </p:cNvPr>
            <p:cNvSpPr/>
            <p:nvPr/>
          </p:nvSpPr>
          <p:spPr>
            <a:xfrm>
              <a:off x="8437939" y="387726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5</a:t>
              </a:r>
            </a:p>
          </p:txBody>
        </p:sp>
        <p:sp>
          <p:nvSpPr>
            <p:cNvPr id="13" name="Ellipse 12">
              <a:extLst>
                <a:ext uri="{FF2B5EF4-FFF2-40B4-BE49-F238E27FC236}">
                  <a16:creationId xmlns:a16="http://schemas.microsoft.com/office/drawing/2014/main" id="{F41699CE-D596-6668-4CF9-4292617EA01B}"/>
                </a:ext>
              </a:extLst>
            </p:cNvPr>
            <p:cNvSpPr/>
            <p:nvPr/>
          </p:nvSpPr>
          <p:spPr>
            <a:xfrm>
              <a:off x="9001819" y="479928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6</a:t>
              </a:r>
            </a:p>
          </p:txBody>
        </p:sp>
        <p:sp>
          <p:nvSpPr>
            <p:cNvPr id="14" name="Ellipse 13">
              <a:extLst>
                <a:ext uri="{FF2B5EF4-FFF2-40B4-BE49-F238E27FC236}">
                  <a16:creationId xmlns:a16="http://schemas.microsoft.com/office/drawing/2014/main" id="{571A43DE-0BD8-830B-99FD-12212259B790}"/>
                </a:ext>
              </a:extLst>
            </p:cNvPr>
            <p:cNvSpPr/>
            <p:nvPr/>
          </p:nvSpPr>
          <p:spPr>
            <a:xfrm>
              <a:off x="9329479" y="512694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7</a:t>
              </a:r>
            </a:p>
          </p:txBody>
        </p:sp>
        <p:sp>
          <p:nvSpPr>
            <p:cNvPr id="15" name="Ellipse 14">
              <a:extLst>
                <a:ext uri="{FF2B5EF4-FFF2-40B4-BE49-F238E27FC236}">
                  <a16:creationId xmlns:a16="http://schemas.microsoft.com/office/drawing/2014/main" id="{83D2957D-9EDF-F222-AB1A-E1A015586A1C}"/>
                </a:ext>
              </a:extLst>
            </p:cNvPr>
            <p:cNvSpPr/>
            <p:nvPr/>
          </p:nvSpPr>
          <p:spPr>
            <a:xfrm>
              <a:off x="10190539" y="4524962"/>
              <a:ext cx="144000" cy="144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fr-FR" sz="1100" b="1" dirty="0">
                  <a:solidFill>
                    <a:schemeClr val="tx1"/>
                  </a:solidFill>
                  <a:latin typeface="Century Gothic" panose="020B0502020202020204" pitchFamily="34" charset="0"/>
                </a:rPr>
                <a:t>8</a:t>
              </a:r>
            </a:p>
          </p:txBody>
        </p:sp>
      </p:grpSp>
      <p:graphicFrame>
        <p:nvGraphicFramePr>
          <p:cNvPr id="17" name="Tableau 16">
            <a:extLst>
              <a:ext uri="{FF2B5EF4-FFF2-40B4-BE49-F238E27FC236}">
                <a16:creationId xmlns:a16="http://schemas.microsoft.com/office/drawing/2014/main" id="{057A1397-B2A6-19BD-A660-345491AB7CF7}"/>
              </a:ext>
            </a:extLst>
          </p:cNvPr>
          <p:cNvGraphicFramePr>
            <a:graphicFrameLocks noGrp="1"/>
          </p:cNvGraphicFramePr>
          <p:nvPr>
            <p:extLst>
              <p:ext uri="{D42A27DB-BD31-4B8C-83A1-F6EECF244321}">
                <p14:modId xmlns:p14="http://schemas.microsoft.com/office/powerpoint/2010/main" val="3961790740"/>
              </p:ext>
            </p:extLst>
          </p:nvPr>
        </p:nvGraphicFramePr>
        <p:xfrm>
          <a:off x="559155" y="2832655"/>
          <a:ext cx="6299713" cy="4404360"/>
        </p:xfrm>
        <a:graphic>
          <a:graphicData uri="http://schemas.openxmlformats.org/drawingml/2006/table">
            <a:tbl>
              <a:tblPr/>
              <a:tblGrid>
                <a:gridCol w="216024">
                  <a:extLst>
                    <a:ext uri="{9D8B030D-6E8A-4147-A177-3AD203B41FA5}">
                      <a16:colId xmlns:a16="http://schemas.microsoft.com/office/drawing/2014/main" val="3926460013"/>
                    </a:ext>
                  </a:extLst>
                </a:gridCol>
                <a:gridCol w="1575874">
                  <a:extLst>
                    <a:ext uri="{9D8B030D-6E8A-4147-A177-3AD203B41FA5}">
                      <a16:colId xmlns:a16="http://schemas.microsoft.com/office/drawing/2014/main" val="88503686"/>
                    </a:ext>
                  </a:extLst>
                </a:gridCol>
                <a:gridCol w="1195815">
                  <a:extLst>
                    <a:ext uri="{9D8B030D-6E8A-4147-A177-3AD203B41FA5}">
                      <a16:colId xmlns:a16="http://schemas.microsoft.com/office/drawing/2014/main" val="3440289039"/>
                    </a:ext>
                  </a:extLst>
                </a:gridCol>
                <a:gridCol w="1656000">
                  <a:extLst>
                    <a:ext uri="{9D8B030D-6E8A-4147-A177-3AD203B41FA5}">
                      <a16:colId xmlns:a16="http://schemas.microsoft.com/office/drawing/2014/main" val="2171221494"/>
                    </a:ext>
                  </a:extLst>
                </a:gridCol>
                <a:gridCol w="1656000">
                  <a:extLst>
                    <a:ext uri="{9D8B030D-6E8A-4147-A177-3AD203B41FA5}">
                      <a16:colId xmlns:a16="http://schemas.microsoft.com/office/drawing/2014/main" val="3437046677"/>
                    </a:ext>
                  </a:extLst>
                </a:gridCol>
              </a:tblGrid>
              <a:tr h="182880">
                <a:tc>
                  <a:txBody>
                    <a:bodyPr/>
                    <a:lstStyle/>
                    <a:p>
                      <a:pPr algn="ctr" fontAlgn="b"/>
                      <a:r>
                        <a:rPr lang="fr-FR" sz="1100" b="0" i="0" u="none" strike="noStrike" dirty="0">
                          <a:solidFill>
                            <a:srgbClr val="000000"/>
                          </a:solidFill>
                          <a:effectLst/>
                          <a:latin typeface="Calibri" panose="020F0502020204030204" pitchFamily="34" charset="0"/>
                        </a:rPr>
                        <a:t>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100" b="0" i="0" u="none" strike="noStrike" dirty="0">
                          <a:solidFill>
                            <a:srgbClr val="000000"/>
                          </a:solidFill>
                          <a:effectLst/>
                          <a:latin typeface="Calibri" panose="020F0502020204030204" pitchFamily="34" charset="0"/>
                        </a:rPr>
                        <a:t>Section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100" b="0" i="0" u="none" strike="noStrike" dirty="0">
                          <a:solidFill>
                            <a:srgbClr val="000000"/>
                          </a:solidFill>
                          <a:effectLst/>
                          <a:latin typeface="Calibri" panose="020F0502020204030204" pitchFamily="34" charset="0"/>
                        </a:rPr>
                        <a:t>S4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7501182"/>
                  </a:ext>
                </a:extLst>
              </a:tr>
              <a:tr h="864000">
                <a:tc>
                  <a:txBody>
                    <a:bodyPr/>
                    <a:lstStyle/>
                    <a:p>
                      <a:pPr algn="ctr" fontAlgn="ctr"/>
                      <a:r>
                        <a:rPr lang="fr-FR" sz="105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Rue du Docteur Jules Eyquem au croisement avec piste </a:t>
                      </a:r>
                      <a:r>
                        <a:rPr lang="fr-FR" sz="1050" b="0" i="0" u="none" strike="noStrike" dirty="0" err="1">
                          <a:solidFill>
                            <a:srgbClr val="000000"/>
                          </a:solidFill>
                          <a:effectLst/>
                          <a:latin typeface="Calibri" panose="020F0502020204030204" pitchFamily="34" charset="0"/>
                        </a:rPr>
                        <a:t>Cycable</a:t>
                      </a:r>
                      <a:r>
                        <a:rPr lang="fr-FR" sz="1050" b="0" i="0" u="none" strike="noStrike" dirty="0">
                          <a:solidFill>
                            <a:srgbClr val="000000"/>
                          </a:solidFill>
                          <a:effectLst/>
                          <a:latin typeface="Calibri" panose="020F0502020204030204" pitchFamily="34" charset="0"/>
                        </a:rPr>
                        <a:t> Bordeaux Lacanau</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050" b="0" i="0" u="none" strike="noStrike" dirty="0">
                          <a:solidFill>
                            <a:srgbClr val="000000"/>
                          </a:solidFill>
                          <a:effectLst/>
                          <a:latin typeface="Calibri" panose="020F0502020204030204" pitchFamily="34" charset="0"/>
                        </a:rPr>
                        <a:t>Suppression du trafic de shunt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1050" b="0" i="0" u="none" strike="noStrike" dirty="0">
                          <a:solidFill>
                            <a:srgbClr val="000000"/>
                          </a:solidFill>
                          <a:effectLst/>
                          <a:latin typeface="Calibri" panose="020F0502020204030204" pitchFamily="34" charset="0"/>
                        </a:rPr>
                        <a:t>Conservation du shunt dans le sens sud vers nord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1008126" rtl="0" eaLnBrk="1" fontAlgn="ctr" latinLnBrk="0" hangingPunct="1">
                        <a:lnSpc>
                          <a:spcPct val="100000"/>
                        </a:lnSpc>
                        <a:spcBef>
                          <a:spcPts val="0"/>
                        </a:spcBef>
                        <a:spcAft>
                          <a:spcPts val="0"/>
                        </a:spcAft>
                        <a:buClrTx/>
                        <a:buSzTx/>
                        <a:buFontTx/>
                        <a:buNone/>
                        <a:tabLst/>
                        <a:defRPr/>
                      </a:pPr>
                      <a:r>
                        <a:rPr lang="fr-FR" sz="1050" b="0" i="0" u="none" strike="noStrike" dirty="0">
                          <a:solidFill>
                            <a:srgbClr val="000000"/>
                          </a:solidFill>
                          <a:effectLst/>
                          <a:latin typeface="Calibri" panose="020F0502020204030204" pitchFamily="34" charset="0"/>
                        </a:rPr>
                        <a:t>Conservation du shunt dans le sens sud vers nord. L’itinéraire de transit est plus attractif du fait du report de trafic provenant de l’Allée du </a:t>
                      </a:r>
                      <a:r>
                        <a:rPr lang="fr-FR" sz="1050" b="0" i="0" u="none" strike="noStrike" dirty="0" err="1">
                          <a:solidFill>
                            <a:srgbClr val="000000"/>
                          </a:solidFill>
                          <a:effectLst/>
                          <a:latin typeface="Calibri" panose="020F0502020204030204" pitchFamily="34" charset="0"/>
                        </a:rPr>
                        <a:t>Preuilha</a:t>
                      </a:r>
                      <a:endParaRPr lang="fr-FR" sz="105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39407813"/>
                  </a:ext>
                </a:extLst>
              </a:tr>
              <a:tr h="373188">
                <a:tc>
                  <a:txBody>
                    <a:bodyPr/>
                    <a:lstStyle/>
                    <a:p>
                      <a:pPr algn="ctr" fontAlgn="ctr"/>
                      <a:r>
                        <a:rPr lang="fr-FR" sz="105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Rue du Docteur Jules Eyquem au croisement avec la Rue Paul </a:t>
                      </a:r>
                      <a:r>
                        <a:rPr lang="fr-FR" sz="1050" b="0" i="0" u="none" strike="noStrike" dirty="0" err="1">
                          <a:solidFill>
                            <a:srgbClr val="000000"/>
                          </a:solidFill>
                          <a:effectLst/>
                          <a:latin typeface="Calibri" panose="020F0502020204030204" pitchFamily="34" charset="0"/>
                        </a:rPr>
                        <a:t>Dethomas</a:t>
                      </a:r>
                      <a:endParaRPr lang="fr-FR" sz="105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fr-FR" sz="1050" b="0" i="0" u="none" strike="noStrike" dirty="0">
                          <a:solidFill>
                            <a:srgbClr val="000000"/>
                          </a:solidFill>
                          <a:effectLst/>
                          <a:latin typeface="Calibri" panose="020F0502020204030204" pitchFamily="34" charset="0"/>
                        </a:rPr>
                        <a:t>Génération d’une remontée de file en insertion sur la Rue Paul </a:t>
                      </a:r>
                      <a:r>
                        <a:rPr lang="fr-FR" sz="1050" b="0" i="0" u="none" strike="noStrike" dirty="0" err="1">
                          <a:solidFill>
                            <a:srgbClr val="000000"/>
                          </a:solidFill>
                          <a:effectLst/>
                          <a:latin typeface="Calibri" panose="020F0502020204030204" pitchFamily="34" charset="0"/>
                        </a:rPr>
                        <a:t>Dethomas</a:t>
                      </a:r>
                      <a:r>
                        <a:rPr lang="fr-FR" sz="1050" b="0" i="0" u="none" strike="noStrike" dirty="0">
                          <a:solidFill>
                            <a:srgbClr val="000000"/>
                          </a:solidFill>
                          <a:effectLst/>
                          <a:latin typeface="Calibri" panose="020F0502020204030204" pitchFamily="34" charset="0"/>
                        </a:rPr>
                        <a:t> à l’HPM.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62832997"/>
                  </a:ext>
                </a:extLst>
              </a:tr>
              <a:tr h="222688">
                <a:tc>
                  <a:txBody>
                    <a:bodyPr/>
                    <a:lstStyle/>
                    <a:p>
                      <a:pPr algn="ctr" fontAlgn="ctr"/>
                      <a:r>
                        <a:rPr lang="fr-FR" sz="105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Rue Paul </a:t>
                      </a:r>
                      <a:r>
                        <a:rPr lang="fr-FR" sz="1050" b="0" i="0" u="none" strike="noStrike" dirty="0" err="1">
                          <a:solidFill>
                            <a:srgbClr val="000000"/>
                          </a:solidFill>
                          <a:effectLst/>
                          <a:latin typeface="Calibri" panose="020F0502020204030204" pitchFamily="34" charset="0"/>
                        </a:rPr>
                        <a:t>Dethomas</a:t>
                      </a:r>
                      <a:r>
                        <a:rPr lang="fr-FR" sz="1050" b="0" i="0" u="none" strike="noStrike" dirty="0">
                          <a:solidFill>
                            <a:srgbClr val="000000"/>
                          </a:solidFill>
                          <a:effectLst/>
                          <a:latin typeface="Calibri" panose="020F0502020204030204" pitchFamily="34" charset="0"/>
                        </a:rPr>
                        <a:t> (Nord Rue du Dr Eyquem)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050" b="0" i="0" u="none" strike="noStrike" dirty="0">
                          <a:solidFill>
                            <a:srgbClr val="000000"/>
                          </a:solidFill>
                          <a:effectLst/>
                          <a:latin typeface="Calibri" panose="020F0502020204030204" pitchFamily="34" charset="0"/>
                        </a:rPr>
                        <a:t>Formation d’une remontée de file depuis le carrefour à feu à l’heure de pointe du matin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6411456"/>
                  </a:ext>
                </a:extLst>
              </a:tr>
              <a:tr h="48564">
                <a:tc>
                  <a:txBody>
                    <a:bodyPr/>
                    <a:lstStyle/>
                    <a:p>
                      <a:pPr algn="ctr" fontAlgn="ctr"/>
                      <a:r>
                        <a:rPr lang="fr-FR" sz="105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Rue Paul </a:t>
                      </a:r>
                      <a:r>
                        <a:rPr lang="fr-FR" sz="1050" b="0" i="0" u="none" strike="noStrike" dirty="0" err="1">
                          <a:solidFill>
                            <a:srgbClr val="000000"/>
                          </a:solidFill>
                          <a:effectLst/>
                          <a:latin typeface="Calibri" panose="020F0502020204030204" pitchFamily="34" charset="0"/>
                        </a:rPr>
                        <a:t>Dethomas</a:t>
                      </a:r>
                      <a:r>
                        <a:rPr lang="fr-FR" sz="1050" b="0" i="0" u="none" strike="noStrike" dirty="0">
                          <a:solidFill>
                            <a:srgbClr val="000000"/>
                          </a:solidFill>
                          <a:effectLst/>
                          <a:latin typeface="Calibri" panose="020F0502020204030204" pitchFamily="34" charset="0"/>
                        </a:rPr>
                        <a:t> (Sud Rue du Dr Eyquem)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lvl="0" indent="0" algn="ctr" defTabSz="1008126" rtl="0" eaLnBrk="1" fontAlgn="ctr" latinLnBrk="0" hangingPunct="1">
                        <a:lnSpc>
                          <a:spcPct val="100000"/>
                        </a:lnSpc>
                        <a:spcBef>
                          <a:spcPts val="0"/>
                        </a:spcBef>
                        <a:spcAft>
                          <a:spcPts val="0"/>
                        </a:spcAft>
                        <a:buClrTx/>
                        <a:buSzTx/>
                        <a:buFontTx/>
                        <a:buNone/>
                        <a:tabLst/>
                        <a:defRPr/>
                      </a:pPr>
                      <a:r>
                        <a:rPr lang="fr-FR" sz="1100" b="0" i="0" u="none" strike="noStrike" dirty="0">
                          <a:solidFill>
                            <a:srgbClr val="000000"/>
                          </a:solidFill>
                          <a:effectLst/>
                          <a:latin typeface="Calibri" panose="020F0502020204030204" pitchFamily="34" charset="0"/>
                        </a:rPr>
                        <a:t>Forte augmentation de la charge. Conservation d’un fonctionnement fluide.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1050" b="0" i="0" u="none" strike="noStrike" dirty="0">
                          <a:solidFill>
                            <a:srgbClr val="000000"/>
                          </a:solidFill>
                          <a:effectLst/>
                          <a:latin typeface="Calibri" panose="020F0502020204030204" pitchFamily="34" charset="0"/>
                        </a:rPr>
                        <a:t>Formation d’une remontée de file depuis le carrefour à feu à l’heure de pointe du matin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150942682"/>
                  </a:ext>
                </a:extLst>
              </a:tr>
              <a:tr h="0">
                <a:tc>
                  <a:txBody>
                    <a:bodyPr/>
                    <a:lstStyle/>
                    <a:p>
                      <a:pPr algn="ctr" fontAlgn="ctr"/>
                      <a:r>
                        <a:rPr lang="fr-FR" sz="105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Av. de la Boétie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ct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marL="0" marR="0" lvl="0" indent="0" algn="ctr" defTabSz="1008126" rtl="0" eaLnBrk="1" fontAlgn="ctr" latinLnBrk="0" hangingPunct="1">
                        <a:lnSpc>
                          <a:spcPct val="100000"/>
                        </a:lnSpc>
                        <a:spcBef>
                          <a:spcPts val="0"/>
                        </a:spcBef>
                        <a:spcAft>
                          <a:spcPts val="0"/>
                        </a:spcAft>
                        <a:buClrTx/>
                        <a:buSzTx/>
                        <a:buFontTx/>
                        <a:buNone/>
                        <a:tabLst/>
                        <a:defRPr/>
                      </a:pPr>
                      <a:r>
                        <a:rPr lang="fr-FR" sz="1100" b="0" i="0" u="none" strike="noStrike" dirty="0">
                          <a:solidFill>
                            <a:srgbClr val="000000"/>
                          </a:solidFill>
                          <a:effectLst/>
                          <a:latin typeface="Calibri" panose="020F0502020204030204" pitchFamily="34" charset="0"/>
                        </a:rPr>
                        <a:t>Baisse de charge de trafic d’environ 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1394649"/>
                  </a:ext>
                </a:extLst>
              </a:tr>
              <a:tr h="0">
                <a:tc>
                  <a:txBody>
                    <a:bodyPr/>
                    <a:lstStyle/>
                    <a:p>
                      <a:pPr algn="ctr" fontAlgn="ctr"/>
                      <a:r>
                        <a:rPr lang="fr-FR" sz="105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Av. Montaigne (Nord Paul </a:t>
                      </a:r>
                      <a:r>
                        <a:rPr lang="fr-FR" sz="1050" b="0" i="0" u="none" strike="noStrike" dirty="0" err="1">
                          <a:solidFill>
                            <a:srgbClr val="000000"/>
                          </a:solidFill>
                          <a:effectLst/>
                          <a:latin typeface="Calibri" panose="020F0502020204030204" pitchFamily="34" charset="0"/>
                        </a:rPr>
                        <a:t>Dethomas</a:t>
                      </a:r>
                      <a:r>
                        <a:rPr lang="fr-FR" sz="105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ct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9883434"/>
                  </a:ext>
                </a:extLst>
              </a:tr>
              <a:tr h="0">
                <a:tc>
                  <a:txBody>
                    <a:bodyPr/>
                    <a:lstStyle/>
                    <a:p>
                      <a:pPr algn="ctr" fontAlgn="ctr"/>
                      <a:r>
                        <a:rPr lang="fr-FR" sz="1050" b="0" i="0" u="none" strike="noStrike">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Av. Montaigne (Sud Paul </a:t>
                      </a:r>
                      <a:r>
                        <a:rPr lang="fr-FR" sz="1050" b="0" i="0" u="none" strike="noStrike" dirty="0" err="1">
                          <a:solidFill>
                            <a:srgbClr val="000000"/>
                          </a:solidFill>
                          <a:effectLst/>
                          <a:latin typeface="Calibri" panose="020F0502020204030204" pitchFamily="34" charset="0"/>
                        </a:rPr>
                        <a:t>Dethomas</a:t>
                      </a:r>
                      <a:r>
                        <a:rPr lang="fr-FR" sz="1050" b="0" i="0" u="none" strike="noStrike" dirty="0">
                          <a:solidFill>
                            <a:srgbClr val="000000"/>
                          </a:solidFill>
                          <a:effectLst/>
                          <a:latin typeface="Calibri" panose="020F0502020204030204" pitchFamily="34"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FR" sz="1050" b="0" i="0" u="none" strike="noStrike" dirty="0">
                          <a:solidFill>
                            <a:srgbClr val="000000"/>
                          </a:solidFill>
                          <a:effectLst/>
                          <a:latin typeface="Calibri" panose="020F0502020204030204" pitchFamily="34" charset="0"/>
                        </a:rPr>
                        <a:t>Formation de difficulté d’écoulement au niveau du carrefour à feux.</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gridSpan="2">
                  <a:txBody>
                    <a:bodyPr/>
                    <a:lstStyle/>
                    <a:p>
                      <a:pPr marL="0" marR="0" lvl="0" indent="0" algn="ctr" defTabSz="1008126" rtl="0" eaLnBrk="1" fontAlgn="ctr" latinLnBrk="0" hangingPunct="1">
                        <a:lnSpc>
                          <a:spcPct val="100000"/>
                        </a:lnSpc>
                        <a:spcBef>
                          <a:spcPts val="0"/>
                        </a:spcBef>
                        <a:spcAft>
                          <a:spcPts val="0"/>
                        </a:spcAft>
                        <a:buClrTx/>
                        <a:buSzTx/>
                        <a:buFontTx/>
                        <a:buNone/>
                        <a:tabLst/>
                        <a:defRPr/>
                      </a:pP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85956114"/>
                  </a:ext>
                </a:extLst>
              </a:tr>
              <a:tr h="342776">
                <a:tc>
                  <a:txBody>
                    <a:bodyPr/>
                    <a:lstStyle/>
                    <a:p>
                      <a:pPr algn="ctr" fontAlgn="ctr"/>
                      <a:r>
                        <a:rPr lang="fr-FR" sz="105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fr-FR" sz="1050" b="0" i="0" u="none" strike="noStrike" dirty="0">
                          <a:solidFill>
                            <a:srgbClr val="000000"/>
                          </a:solidFill>
                          <a:effectLst/>
                          <a:latin typeface="Calibri" panose="020F0502020204030204" pitchFamily="34" charset="0"/>
                        </a:rPr>
                        <a:t>All. Du </a:t>
                      </a:r>
                      <a:r>
                        <a:rPr lang="fr-FR" sz="1050" b="0" i="0" u="none" strike="noStrike" dirty="0" err="1">
                          <a:solidFill>
                            <a:srgbClr val="000000"/>
                          </a:solidFill>
                          <a:effectLst/>
                          <a:latin typeface="Calibri" panose="020F0502020204030204" pitchFamily="34" charset="0"/>
                        </a:rPr>
                        <a:t>Preuilha</a:t>
                      </a:r>
                      <a:r>
                        <a:rPr lang="fr-FR" sz="1050" b="0" i="0" u="none" strike="noStrike" dirty="0">
                          <a:solidFill>
                            <a:srgbClr val="000000"/>
                          </a:solidFill>
                          <a:effectLst/>
                          <a:latin typeface="Calibri" panose="020F0502020204030204" pitchFamily="34" charset="0"/>
                        </a:rPr>
                        <a:t> au croisement avec la Rue du Dr Jules Eyquem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marL="0" marR="0" lvl="0" indent="0" algn="ctr" defTabSz="1008126" rtl="0" eaLnBrk="1" fontAlgn="ctr" latinLnBrk="0" hangingPunct="1">
                        <a:lnSpc>
                          <a:spcPct val="100000"/>
                        </a:lnSpc>
                        <a:spcBef>
                          <a:spcPts val="0"/>
                        </a:spcBef>
                        <a:spcAft>
                          <a:spcPts val="0"/>
                        </a:spcAft>
                        <a:buClrTx/>
                        <a:buSzTx/>
                        <a:buFontTx/>
                        <a:buNone/>
                        <a:tabLst/>
                        <a:defRPr/>
                      </a:pPr>
                      <a:r>
                        <a:rPr lang="fr-FR" sz="1050" b="0" i="0" u="none" strike="noStrike" dirty="0">
                          <a:solidFill>
                            <a:srgbClr val="000000"/>
                          </a:solidFill>
                          <a:effectLst/>
                          <a:latin typeface="Calibri" panose="020F0502020204030204" pitchFamily="34" charset="0"/>
                        </a:rPr>
                        <a:t>Fonctionnement similaire à l’état actuel.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pPr algn="ctr" fontAlgn="ctr"/>
                      <a:endParaRPr lang="fr-FR" sz="11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659220405"/>
                  </a:ext>
                </a:extLst>
              </a:tr>
            </a:tbl>
          </a:graphicData>
        </a:graphic>
      </p:graphicFrame>
      <p:sp>
        <p:nvSpPr>
          <p:cNvPr id="4" name="ZoneTexte 8">
            <a:extLst>
              <a:ext uri="{FF2B5EF4-FFF2-40B4-BE49-F238E27FC236}">
                <a16:creationId xmlns:a16="http://schemas.microsoft.com/office/drawing/2014/main" id="{7071B8F9-17FB-FFB8-B26E-0C94136CC615}"/>
              </a:ext>
            </a:extLst>
          </p:cNvPr>
          <p:cNvSpPr txBox="1">
            <a:spLocks noChangeArrowheads="1"/>
          </p:cNvSpPr>
          <p:nvPr/>
        </p:nvSpPr>
        <p:spPr bwMode="auto">
          <a:xfrm>
            <a:off x="1" y="233"/>
            <a:ext cx="41935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5. Synthèse</a:t>
            </a:r>
          </a:p>
        </p:txBody>
      </p:sp>
    </p:spTree>
    <p:extLst>
      <p:ext uri="{BB962C8B-B14F-4D97-AF65-F5344CB8AC3E}">
        <p14:creationId xmlns:p14="http://schemas.microsoft.com/office/powerpoint/2010/main" val="178110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190DAE42-F168-948B-1C3E-0047FABAEEAA}"/>
              </a:ext>
            </a:extLst>
          </p:cNvPr>
          <p:cNvGrpSpPr/>
          <p:nvPr/>
        </p:nvGrpSpPr>
        <p:grpSpPr>
          <a:xfrm>
            <a:off x="-29176" y="396255"/>
            <a:ext cx="10848484" cy="7118172"/>
            <a:chOff x="-4691" y="421655"/>
            <a:chExt cx="10848484" cy="7118172"/>
          </a:xfrm>
        </p:grpSpPr>
        <p:pic>
          <p:nvPicPr>
            <p:cNvPr id="8" name="Image 7">
              <a:extLst>
                <a:ext uri="{FF2B5EF4-FFF2-40B4-BE49-F238E27FC236}">
                  <a16:creationId xmlns:a16="http://schemas.microsoft.com/office/drawing/2014/main" id="{74290C6A-6C7E-EEB1-38ED-6B47BF259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1" y="421656"/>
              <a:ext cx="10710791" cy="7118171"/>
            </a:xfrm>
            <a:prstGeom prst="rect">
              <a:avLst/>
            </a:prstGeom>
          </p:spPr>
        </p:pic>
        <p:pic>
          <p:nvPicPr>
            <p:cNvPr id="16" name="Image 15">
              <a:extLst>
                <a:ext uri="{FF2B5EF4-FFF2-40B4-BE49-F238E27FC236}">
                  <a16:creationId xmlns:a16="http://schemas.microsoft.com/office/drawing/2014/main" id="{2131D4D2-0130-4E7C-830C-896A9C559F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1599" y="421655"/>
              <a:ext cx="384501" cy="418679"/>
            </a:xfrm>
            <a:prstGeom prst="rect">
              <a:avLst/>
            </a:prstGeom>
          </p:spPr>
        </p:pic>
        <p:sp>
          <p:nvSpPr>
            <p:cNvPr id="24" name="ZoneTexte 23">
              <a:extLst>
                <a:ext uri="{FF2B5EF4-FFF2-40B4-BE49-F238E27FC236}">
                  <a16:creationId xmlns:a16="http://schemas.microsoft.com/office/drawing/2014/main" id="{95C5FCB5-9FD0-5FF7-A916-13F364CB30E0}"/>
                </a:ext>
              </a:extLst>
            </p:cNvPr>
            <p:cNvSpPr txBox="1"/>
            <p:nvPr/>
          </p:nvSpPr>
          <p:spPr>
            <a:xfrm>
              <a:off x="2486563" y="3773876"/>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a:t>
              </a:r>
              <a:endParaRPr lang="fr-FR" sz="1400" b="1" dirty="0">
                <a:solidFill>
                  <a:srgbClr val="FF0000"/>
                </a:solidFill>
                <a:latin typeface="Century Gothic" panose="020B0502020202020204" pitchFamily="34" charset="0"/>
              </a:endParaRPr>
            </a:p>
          </p:txBody>
        </p:sp>
        <p:sp>
          <p:nvSpPr>
            <p:cNvPr id="2" name="ZoneTexte 1">
              <a:extLst>
                <a:ext uri="{FF2B5EF4-FFF2-40B4-BE49-F238E27FC236}">
                  <a16:creationId xmlns:a16="http://schemas.microsoft.com/office/drawing/2014/main" id="{AB687FEC-B777-CEDF-AEFE-A8DE1F0D3B6D}"/>
                </a:ext>
              </a:extLst>
            </p:cNvPr>
            <p:cNvSpPr txBox="1"/>
            <p:nvPr/>
          </p:nvSpPr>
          <p:spPr>
            <a:xfrm>
              <a:off x="869571" y="2654498"/>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P2</a:t>
              </a:r>
              <a:endParaRPr lang="fr-FR" sz="1400" b="1" dirty="0">
                <a:solidFill>
                  <a:srgbClr val="FF0000"/>
                </a:solidFill>
                <a:latin typeface="Century Gothic" panose="020B0502020202020204" pitchFamily="34" charset="0"/>
              </a:endParaRPr>
            </a:p>
          </p:txBody>
        </p:sp>
        <p:sp>
          <p:nvSpPr>
            <p:cNvPr id="3" name="ZoneTexte 2">
              <a:extLst>
                <a:ext uri="{FF2B5EF4-FFF2-40B4-BE49-F238E27FC236}">
                  <a16:creationId xmlns:a16="http://schemas.microsoft.com/office/drawing/2014/main" id="{401517BC-05BE-B7E9-1F66-4AFCA042D3DA}"/>
                </a:ext>
              </a:extLst>
            </p:cNvPr>
            <p:cNvSpPr txBox="1"/>
            <p:nvPr/>
          </p:nvSpPr>
          <p:spPr>
            <a:xfrm>
              <a:off x="3577167" y="192923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P3</a:t>
              </a:r>
              <a:endParaRPr lang="fr-FR" sz="1400" b="1" dirty="0">
                <a:solidFill>
                  <a:srgbClr val="FF0000"/>
                </a:solidFill>
                <a:latin typeface="Century Gothic" panose="020B0502020202020204" pitchFamily="34" charset="0"/>
              </a:endParaRPr>
            </a:p>
          </p:txBody>
        </p:sp>
        <p:sp>
          <p:nvSpPr>
            <p:cNvPr id="6" name="ZoneTexte 5">
              <a:extLst>
                <a:ext uri="{FF2B5EF4-FFF2-40B4-BE49-F238E27FC236}">
                  <a16:creationId xmlns:a16="http://schemas.microsoft.com/office/drawing/2014/main" id="{8219CA2C-DEE1-15C6-7673-94E39B443A61}"/>
                </a:ext>
              </a:extLst>
            </p:cNvPr>
            <p:cNvSpPr txBox="1"/>
            <p:nvPr/>
          </p:nvSpPr>
          <p:spPr>
            <a:xfrm>
              <a:off x="6551960" y="466653"/>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P4</a:t>
              </a:r>
              <a:endParaRPr lang="fr-FR" sz="1400" b="1" dirty="0">
                <a:solidFill>
                  <a:srgbClr val="FF0000"/>
                </a:solidFill>
                <a:latin typeface="Century Gothic" panose="020B0502020202020204" pitchFamily="34" charset="0"/>
              </a:endParaRPr>
            </a:p>
          </p:txBody>
        </p:sp>
        <p:sp>
          <p:nvSpPr>
            <p:cNvPr id="7" name="ZoneTexte 6">
              <a:extLst>
                <a:ext uri="{FF2B5EF4-FFF2-40B4-BE49-F238E27FC236}">
                  <a16:creationId xmlns:a16="http://schemas.microsoft.com/office/drawing/2014/main" id="{472C7FE7-1721-6933-71D7-1DA286E6C25D}"/>
                </a:ext>
              </a:extLst>
            </p:cNvPr>
            <p:cNvSpPr txBox="1"/>
            <p:nvPr/>
          </p:nvSpPr>
          <p:spPr>
            <a:xfrm>
              <a:off x="6531549" y="157976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P5</a:t>
              </a:r>
              <a:endParaRPr lang="fr-FR" sz="1400" b="1" dirty="0">
                <a:solidFill>
                  <a:srgbClr val="FF0000"/>
                </a:solidFill>
                <a:latin typeface="Century Gothic" panose="020B0502020202020204" pitchFamily="34" charset="0"/>
              </a:endParaRPr>
            </a:p>
          </p:txBody>
        </p:sp>
        <p:sp>
          <p:nvSpPr>
            <p:cNvPr id="22" name="ZoneTexte 21">
              <a:extLst>
                <a:ext uri="{FF2B5EF4-FFF2-40B4-BE49-F238E27FC236}">
                  <a16:creationId xmlns:a16="http://schemas.microsoft.com/office/drawing/2014/main" id="{92BD078A-1B73-CF9B-9F79-6AF4B9B9D528}"/>
                </a:ext>
              </a:extLst>
            </p:cNvPr>
            <p:cNvSpPr txBox="1"/>
            <p:nvPr/>
          </p:nvSpPr>
          <p:spPr>
            <a:xfrm>
              <a:off x="7267599" y="2821816"/>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P6</a:t>
              </a:r>
              <a:endParaRPr lang="fr-FR" sz="1400" b="1" dirty="0">
                <a:solidFill>
                  <a:srgbClr val="FF0000"/>
                </a:solidFill>
                <a:latin typeface="Century Gothic" panose="020B0502020202020204" pitchFamily="34" charset="0"/>
              </a:endParaRPr>
            </a:p>
          </p:txBody>
        </p:sp>
        <p:sp>
          <p:nvSpPr>
            <p:cNvPr id="23" name="ZoneTexte 22">
              <a:extLst>
                <a:ext uri="{FF2B5EF4-FFF2-40B4-BE49-F238E27FC236}">
                  <a16:creationId xmlns:a16="http://schemas.microsoft.com/office/drawing/2014/main" id="{4ABA2985-EB9A-2CF4-5761-3142D9C326EF}"/>
                </a:ext>
              </a:extLst>
            </p:cNvPr>
            <p:cNvSpPr txBox="1"/>
            <p:nvPr/>
          </p:nvSpPr>
          <p:spPr>
            <a:xfrm>
              <a:off x="4480296" y="2437115"/>
              <a:ext cx="576064" cy="307777"/>
            </a:xfrm>
            <a:prstGeom prst="rect">
              <a:avLst/>
            </a:prstGeom>
            <a:noFill/>
          </p:spPr>
          <p:txBody>
            <a:bodyPr wrap="square" rtlCol="0">
              <a:spAutoFit/>
            </a:bodyPr>
            <a:lstStyle/>
            <a:p>
              <a:pPr algn="ctr"/>
              <a:r>
                <a:rPr lang="fr-FR" sz="1400" b="1" dirty="0">
                  <a:solidFill>
                    <a:srgbClr val="FF0000"/>
                  </a:solidFill>
                  <a:latin typeface="Century Gothic" panose="020B0502020202020204" pitchFamily="34" charset="0"/>
                </a:rPr>
                <a:t>P7</a:t>
              </a:r>
            </a:p>
          </p:txBody>
        </p:sp>
        <p:sp>
          <p:nvSpPr>
            <p:cNvPr id="35" name="ZoneTexte 34">
              <a:extLst>
                <a:ext uri="{FF2B5EF4-FFF2-40B4-BE49-F238E27FC236}">
                  <a16:creationId xmlns:a16="http://schemas.microsoft.com/office/drawing/2014/main" id="{694083BB-F965-5880-F0FD-50A9A25B43EB}"/>
                </a:ext>
              </a:extLst>
            </p:cNvPr>
            <p:cNvSpPr txBox="1"/>
            <p:nvPr/>
          </p:nvSpPr>
          <p:spPr>
            <a:xfrm>
              <a:off x="4989133" y="3690495"/>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P8</a:t>
              </a:r>
              <a:endParaRPr lang="fr-FR" sz="1400" b="1" dirty="0">
                <a:solidFill>
                  <a:srgbClr val="FF0000"/>
                </a:solidFill>
                <a:latin typeface="Century Gothic" panose="020B0502020202020204" pitchFamily="34" charset="0"/>
              </a:endParaRPr>
            </a:p>
          </p:txBody>
        </p:sp>
        <p:sp>
          <p:nvSpPr>
            <p:cNvPr id="37" name="ZoneTexte 36">
              <a:extLst>
                <a:ext uri="{FF2B5EF4-FFF2-40B4-BE49-F238E27FC236}">
                  <a16:creationId xmlns:a16="http://schemas.microsoft.com/office/drawing/2014/main" id="{C6A3FC91-1B5C-08B8-3254-33BCAD7B5840}"/>
                </a:ext>
              </a:extLst>
            </p:cNvPr>
            <p:cNvSpPr txBox="1"/>
            <p:nvPr/>
          </p:nvSpPr>
          <p:spPr>
            <a:xfrm>
              <a:off x="5086334" y="4283081"/>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P9</a:t>
              </a:r>
              <a:endParaRPr lang="fr-FR" sz="1400" b="1" dirty="0">
                <a:solidFill>
                  <a:srgbClr val="FF0000"/>
                </a:solidFill>
                <a:latin typeface="Century Gothic" panose="020B0502020202020204" pitchFamily="34" charset="0"/>
              </a:endParaRPr>
            </a:p>
          </p:txBody>
        </p:sp>
        <p:sp>
          <p:nvSpPr>
            <p:cNvPr id="39" name="ZoneTexte 38">
              <a:extLst>
                <a:ext uri="{FF2B5EF4-FFF2-40B4-BE49-F238E27FC236}">
                  <a16:creationId xmlns:a16="http://schemas.microsoft.com/office/drawing/2014/main" id="{1287BE4B-ECBC-0A44-345D-4E7C0BC26455}"/>
                </a:ext>
              </a:extLst>
            </p:cNvPr>
            <p:cNvSpPr txBox="1"/>
            <p:nvPr/>
          </p:nvSpPr>
          <p:spPr>
            <a:xfrm>
              <a:off x="6233960" y="455217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P10</a:t>
              </a:r>
              <a:endParaRPr lang="fr-FR" sz="1400" b="1" dirty="0">
                <a:solidFill>
                  <a:srgbClr val="FF0000"/>
                </a:solidFill>
                <a:latin typeface="Century Gothic" panose="020B0502020202020204" pitchFamily="34" charset="0"/>
              </a:endParaRPr>
            </a:p>
          </p:txBody>
        </p:sp>
        <p:sp>
          <p:nvSpPr>
            <p:cNvPr id="41" name="ZoneTexte 40">
              <a:extLst>
                <a:ext uri="{FF2B5EF4-FFF2-40B4-BE49-F238E27FC236}">
                  <a16:creationId xmlns:a16="http://schemas.microsoft.com/office/drawing/2014/main" id="{D5180E37-9A2C-9B23-D3CC-E152CED7E75D}"/>
                </a:ext>
              </a:extLst>
            </p:cNvPr>
            <p:cNvSpPr txBox="1"/>
            <p:nvPr/>
          </p:nvSpPr>
          <p:spPr>
            <a:xfrm>
              <a:off x="5760741" y="4766039"/>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P11</a:t>
              </a:r>
              <a:endParaRPr lang="fr-FR" sz="1400" b="1" dirty="0">
                <a:solidFill>
                  <a:srgbClr val="FF0000"/>
                </a:solidFill>
                <a:latin typeface="Century Gothic" panose="020B0502020202020204" pitchFamily="34" charset="0"/>
              </a:endParaRPr>
            </a:p>
          </p:txBody>
        </p:sp>
        <p:sp>
          <p:nvSpPr>
            <p:cNvPr id="42" name="ZoneTexte 41">
              <a:extLst>
                <a:ext uri="{FF2B5EF4-FFF2-40B4-BE49-F238E27FC236}">
                  <a16:creationId xmlns:a16="http://schemas.microsoft.com/office/drawing/2014/main" id="{F1EB567C-AF9F-0B2D-4418-9F7A3674CC77}"/>
                </a:ext>
              </a:extLst>
            </p:cNvPr>
            <p:cNvSpPr txBox="1"/>
            <p:nvPr/>
          </p:nvSpPr>
          <p:spPr>
            <a:xfrm>
              <a:off x="5405477" y="5111893"/>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P12</a:t>
              </a:r>
              <a:endParaRPr lang="fr-FR" sz="1400" b="1" dirty="0">
                <a:solidFill>
                  <a:srgbClr val="FF0000"/>
                </a:solidFill>
                <a:latin typeface="Century Gothic" panose="020B0502020202020204" pitchFamily="34" charset="0"/>
              </a:endParaRPr>
            </a:p>
          </p:txBody>
        </p:sp>
        <p:sp>
          <p:nvSpPr>
            <p:cNvPr id="44" name="ZoneTexte 43">
              <a:extLst>
                <a:ext uri="{FF2B5EF4-FFF2-40B4-BE49-F238E27FC236}">
                  <a16:creationId xmlns:a16="http://schemas.microsoft.com/office/drawing/2014/main" id="{32F0C3CF-BFBC-03EE-2F1B-35FC57254DB8}"/>
                </a:ext>
              </a:extLst>
            </p:cNvPr>
            <p:cNvSpPr txBox="1"/>
            <p:nvPr/>
          </p:nvSpPr>
          <p:spPr>
            <a:xfrm>
              <a:off x="5048657" y="5588135"/>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P13</a:t>
              </a:r>
              <a:endParaRPr lang="fr-FR" sz="1400" b="1" dirty="0">
                <a:solidFill>
                  <a:srgbClr val="FF0000"/>
                </a:solidFill>
                <a:latin typeface="Century Gothic" panose="020B0502020202020204" pitchFamily="34" charset="0"/>
              </a:endParaRPr>
            </a:p>
          </p:txBody>
        </p:sp>
        <p:sp>
          <p:nvSpPr>
            <p:cNvPr id="45" name="ZoneTexte 44">
              <a:extLst>
                <a:ext uri="{FF2B5EF4-FFF2-40B4-BE49-F238E27FC236}">
                  <a16:creationId xmlns:a16="http://schemas.microsoft.com/office/drawing/2014/main" id="{086A8417-C85A-DA33-C9A3-A8ACF7883818}"/>
                </a:ext>
              </a:extLst>
            </p:cNvPr>
            <p:cNvSpPr txBox="1"/>
            <p:nvPr/>
          </p:nvSpPr>
          <p:spPr>
            <a:xfrm>
              <a:off x="5512165" y="6184056"/>
              <a:ext cx="576064" cy="307777"/>
            </a:xfrm>
            <a:prstGeom prst="rect">
              <a:avLst/>
            </a:prstGeom>
            <a:noFill/>
          </p:spPr>
          <p:txBody>
            <a:bodyPr wrap="square" rtlCol="0">
              <a:spAutoFit/>
            </a:bodyPr>
            <a:lstStyle/>
            <a:p>
              <a:pPr algn="ctr"/>
              <a:r>
                <a:rPr lang="fr-FR" sz="1400" b="1" dirty="0">
                  <a:solidFill>
                    <a:srgbClr val="FF0000"/>
                  </a:solidFill>
                  <a:latin typeface="Century Gothic" panose="020B0502020202020204" pitchFamily="34" charset="0"/>
                </a:rPr>
                <a:t>P14</a:t>
              </a:r>
            </a:p>
          </p:txBody>
        </p:sp>
        <p:sp>
          <p:nvSpPr>
            <p:cNvPr id="46" name="ZoneTexte 45">
              <a:extLst>
                <a:ext uri="{FF2B5EF4-FFF2-40B4-BE49-F238E27FC236}">
                  <a16:creationId xmlns:a16="http://schemas.microsoft.com/office/drawing/2014/main" id="{674F4940-5701-1E79-C732-54DD0417E6FA}"/>
                </a:ext>
              </a:extLst>
            </p:cNvPr>
            <p:cNvSpPr txBox="1"/>
            <p:nvPr/>
          </p:nvSpPr>
          <p:spPr>
            <a:xfrm>
              <a:off x="6539233" y="6838060"/>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P15</a:t>
              </a:r>
              <a:endParaRPr lang="fr-FR" sz="1400" b="1" dirty="0">
                <a:solidFill>
                  <a:srgbClr val="FF0000"/>
                </a:solidFill>
                <a:latin typeface="Century Gothic" panose="020B0502020202020204" pitchFamily="34" charset="0"/>
              </a:endParaRPr>
            </a:p>
          </p:txBody>
        </p:sp>
        <p:sp>
          <p:nvSpPr>
            <p:cNvPr id="48" name="ZoneTexte 47">
              <a:extLst>
                <a:ext uri="{FF2B5EF4-FFF2-40B4-BE49-F238E27FC236}">
                  <a16:creationId xmlns:a16="http://schemas.microsoft.com/office/drawing/2014/main" id="{AC77742C-5A7E-87EB-6AEC-756BB1297C53}"/>
                </a:ext>
              </a:extLst>
            </p:cNvPr>
            <p:cNvSpPr txBox="1"/>
            <p:nvPr/>
          </p:nvSpPr>
          <p:spPr>
            <a:xfrm>
              <a:off x="6624952" y="7075459"/>
              <a:ext cx="576064" cy="307777"/>
            </a:xfrm>
            <a:prstGeom prst="rect">
              <a:avLst/>
            </a:prstGeom>
            <a:noFill/>
          </p:spPr>
          <p:txBody>
            <a:bodyPr wrap="square" rtlCol="0">
              <a:spAutoFit/>
            </a:bodyPr>
            <a:lstStyle/>
            <a:p>
              <a:pPr algn="ctr"/>
              <a:r>
                <a:rPr lang="fr-FR" sz="1400" b="1" dirty="0">
                  <a:solidFill>
                    <a:srgbClr val="FF0000"/>
                  </a:solidFill>
                  <a:latin typeface="Century Gothic" panose="020B0502020202020204" pitchFamily="34" charset="0"/>
                </a:rPr>
                <a:t>P20</a:t>
              </a:r>
            </a:p>
          </p:txBody>
        </p:sp>
        <p:sp>
          <p:nvSpPr>
            <p:cNvPr id="50" name="ZoneTexte 49">
              <a:extLst>
                <a:ext uri="{FF2B5EF4-FFF2-40B4-BE49-F238E27FC236}">
                  <a16:creationId xmlns:a16="http://schemas.microsoft.com/office/drawing/2014/main" id="{60FC07FE-0CA6-6CE8-D163-63A35F2EBD08}"/>
                </a:ext>
              </a:extLst>
            </p:cNvPr>
            <p:cNvSpPr txBox="1"/>
            <p:nvPr/>
          </p:nvSpPr>
          <p:spPr>
            <a:xfrm>
              <a:off x="6057363" y="6067392"/>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P16</a:t>
              </a:r>
              <a:endParaRPr lang="fr-FR" sz="1400" b="1" dirty="0">
                <a:solidFill>
                  <a:srgbClr val="FF0000"/>
                </a:solidFill>
                <a:latin typeface="Century Gothic" panose="020B0502020202020204" pitchFamily="34" charset="0"/>
              </a:endParaRPr>
            </a:p>
          </p:txBody>
        </p:sp>
        <p:sp>
          <p:nvSpPr>
            <p:cNvPr id="63" name="ZoneTexte 62">
              <a:extLst>
                <a:ext uri="{FF2B5EF4-FFF2-40B4-BE49-F238E27FC236}">
                  <a16:creationId xmlns:a16="http://schemas.microsoft.com/office/drawing/2014/main" id="{4A03444B-CE26-EEEA-3864-AC3D4B0CEED4}"/>
                </a:ext>
              </a:extLst>
            </p:cNvPr>
            <p:cNvSpPr txBox="1"/>
            <p:nvPr/>
          </p:nvSpPr>
          <p:spPr>
            <a:xfrm>
              <a:off x="6345788" y="5776190"/>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P17</a:t>
              </a:r>
              <a:endParaRPr lang="fr-FR" sz="1400" b="1" dirty="0">
                <a:solidFill>
                  <a:srgbClr val="FF0000"/>
                </a:solidFill>
                <a:latin typeface="Century Gothic" panose="020B0502020202020204" pitchFamily="34" charset="0"/>
              </a:endParaRPr>
            </a:p>
          </p:txBody>
        </p:sp>
        <p:sp>
          <p:nvSpPr>
            <p:cNvPr id="8197" name="ZoneTexte 8196">
              <a:extLst>
                <a:ext uri="{FF2B5EF4-FFF2-40B4-BE49-F238E27FC236}">
                  <a16:creationId xmlns:a16="http://schemas.microsoft.com/office/drawing/2014/main" id="{FBBAFD19-E90C-662A-0F19-34B1072F7A64}"/>
                </a:ext>
              </a:extLst>
            </p:cNvPr>
            <p:cNvSpPr txBox="1"/>
            <p:nvPr/>
          </p:nvSpPr>
          <p:spPr>
            <a:xfrm>
              <a:off x="6685913" y="5374668"/>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P18</a:t>
              </a:r>
              <a:endParaRPr lang="fr-FR" sz="1400" b="1" dirty="0">
                <a:solidFill>
                  <a:srgbClr val="FF0000"/>
                </a:solidFill>
                <a:latin typeface="Century Gothic" panose="020B0502020202020204" pitchFamily="34" charset="0"/>
              </a:endParaRPr>
            </a:p>
          </p:txBody>
        </p:sp>
        <p:sp>
          <p:nvSpPr>
            <p:cNvPr id="8199" name="ZoneTexte 8198">
              <a:extLst>
                <a:ext uri="{FF2B5EF4-FFF2-40B4-BE49-F238E27FC236}">
                  <a16:creationId xmlns:a16="http://schemas.microsoft.com/office/drawing/2014/main" id="{82254054-1B8F-B4C6-6C5F-350F1DEE099D}"/>
                </a:ext>
              </a:extLst>
            </p:cNvPr>
            <p:cNvSpPr txBox="1"/>
            <p:nvPr/>
          </p:nvSpPr>
          <p:spPr>
            <a:xfrm>
              <a:off x="7065795" y="5040584"/>
              <a:ext cx="576064" cy="307777"/>
            </a:xfrm>
            <a:prstGeom prst="rect">
              <a:avLst/>
            </a:prstGeom>
            <a:noFill/>
          </p:spPr>
          <p:txBody>
            <a:bodyPr wrap="square" rtlCol="0">
              <a:spAutoFit/>
            </a:bodyPr>
            <a:lstStyle/>
            <a:p>
              <a:pPr algn="ctr"/>
              <a:r>
                <a:rPr lang="fr-FR" sz="1400" b="1">
                  <a:solidFill>
                    <a:srgbClr val="FF0000"/>
                  </a:solidFill>
                  <a:latin typeface="Century Gothic" panose="020B0502020202020204" pitchFamily="34" charset="0"/>
                </a:rPr>
                <a:t>P19</a:t>
              </a:r>
              <a:endParaRPr lang="fr-FR" sz="1400" b="1" dirty="0">
                <a:solidFill>
                  <a:srgbClr val="FF0000"/>
                </a:solidFill>
                <a:latin typeface="Century Gothic" panose="020B0502020202020204" pitchFamily="34" charset="0"/>
              </a:endParaRPr>
            </a:p>
          </p:txBody>
        </p:sp>
        <p:sp>
          <p:nvSpPr>
            <p:cNvPr id="4" name="Flèche : droite 3">
              <a:extLst>
                <a:ext uri="{FF2B5EF4-FFF2-40B4-BE49-F238E27FC236}">
                  <a16:creationId xmlns:a16="http://schemas.microsoft.com/office/drawing/2014/main" id="{F666C8C1-DDBB-F8BB-09EC-E3D3286DF9CA}"/>
                </a:ext>
              </a:extLst>
            </p:cNvPr>
            <p:cNvSpPr/>
            <p:nvPr/>
          </p:nvSpPr>
          <p:spPr>
            <a:xfrm rot="707864">
              <a:off x="1323629" y="2778132"/>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0C3599F9-5B7F-D65F-CFB1-82944776516C}"/>
                </a:ext>
              </a:extLst>
            </p:cNvPr>
            <p:cNvSpPr/>
            <p:nvPr/>
          </p:nvSpPr>
          <p:spPr>
            <a:xfrm rot="11507864">
              <a:off x="1245077" y="2636447"/>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3">
              <a:extLst>
                <a:ext uri="{FF2B5EF4-FFF2-40B4-BE49-F238E27FC236}">
                  <a16:creationId xmlns:a16="http://schemas.microsoft.com/office/drawing/2014/main" id="{48D7DB1C-56C9-F820-6352-0F56518CD02C}"/>
                </a:ext>
              </a:extLst>
            </p:cNvPr>
            <p:cNvSpPr txBox="1">
              <a:spLocks noChangeArrowheads="1"/>
            </p:cNvSpPr>
            <p:nvPr/>
          </p:nvSpPr>
          <p:spPr bwMode="auto">
            <a:xfrm>
              <a:off x="318840" y="7049376"/>
              <a:ext cx="1158773" cy="461665"/>
            </a:xfrm>
            <a:prstGeom prst="rect">
              <a:avLst/>
            </a:prstGeom>
            <a:solidFill>
              <a:schemeClr val="bg1"/>
            </a:solidFill>
            <a:ln w="9525">
              <a:solidFill>
                <a:srgbClr val="000000"/>
              </a:solidFill>
              <a:miter lim="800000"/>
              <a:headEnd/>
              <a:tailEnd/>
            </a:ln>
          </p:spPr>
          <p:txBody>
            <a:bodyPr wrap="square">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Sens 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Sens 2</a:t>
              </a:r>
            </a:p>
          </p:txBody>
        </p:sp>
        <p:sp>
          <p:nvSpPr>
            <p:cNvPr id="12" name="Flèche : droite 11">
              <a:extLst>
                <a:ext uri="{FF2B5EF4-FFF2-40B4-BE49-F238E27FC236}">
                  <a16:creationId xmlns:a16="http://schemas.microsoft.com/office/drawing/2014/main" id="{4979C579-8896-ED1D-DB3F-B09BB9972A90}"/>
                </a:ext>
              </a:extLst>
            </p:cNvPr>
            <p:cNvSpPr/>
            <p:nvPr/>
          </p:nvSpPr>
          <p:spPr>
            <a:xfrm>
              <a:off x="460661" y="7112091"/>
              <a:ext cx="339188" cy="126113"/>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100" b="0" i="0" u="none" strike="noStrike" kern="1200" cap="none" spc="0" normalizeH="0" baseline="0" noProof="0">
                <a:ln>
                  <a:noFill/>
                </a:ln>
                <a:solidFill>
                  <a:prstClr val="white"/>
                </a:solidFill>
                <a:effectLst/>
                <a:uLnTx/>
                <a:uFillTx/>
                <a:latin typeface="Calibri"/>
                <a:ea typeface="+mn-ea"/>
                <a:cs typeface="+mn-cs"/>
              </a:endParaRPr>
            </a:p>
          </p:txBody>
        </p:sp>
        <p:sp>
          <p:nvSpPr>
            <p:cNvPr id="13" name="Flèche : droite 12">
              <a:extLst>
                <a:ext uri="{FF2B5EF4-FFF2-40B4-BE49-F238E27FC236}">
                  <a16:creationId xmlns:a16="http://schemas.microsoft.com/office/drawing/2014/main" id="{7A296E47-C419-310E-E3D8-A16DFD7B51DB}"/>
                </a:ext>
              </a:extLst>
            </p:cNvPr>
            <p:cNvSpPr/>
            <p:nvPr/>
          </p:nvSpPr>
          <p:spPr>
            <a:xfrm rot="10800000">
              <a:off x="450330" y="7284564"/>
              <a:ext cx="339188" cy="126112"/>
            </a:xfrm>
            <a:prstGeom prst="rightArrow">
              <a:avLst/>
            </a:prstGeom>
            <a:solidFill>
              <a:schemeClr val="accent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2100" b="0" i="0" u="none" strike="noStrike" kern="1200" cap="none" spc="0" normalizeH="0" baseline="0" noProof="0">
                <a:ln>
                  <a:noFill/>
                </a:ln>
                <a:solidFill>
                  <a:prstClr val="white"/>
                </a:solidFill>
                <a:effectLst/>
                <a:uLnTx/>
                <a:uFillTx/>
                <a:latin typeface="Calibri"/>
                <a:ea typeface="+mn-ea"/>
                <a:cs typeface="+mn-cs"/>
              </a:endParaRPr>
            </a:p>
          </p:txBody>
        </p:sp>
        <p:sp>
          <p:nvSpPr>
            <p:cNvPr id="15" name="Flèche : droite 14">
              <a:extLst>
                <a:ext uri="{FF2B5EF4-FFF2-40B4-BE49-F238E27FC236}">
                  <a16:creationId xmlns:a16="http://schemas.microsoft.com/office/drawing/2014/main" id="{7308FE9D-B8C4-73C9-3BD1-4A458F5D8C11}"/>
                </a:ext>
              </a:extLst>
            </p:cNvPr>
            <p:cNvSpPr/>
            <p:nvPr/>
          </p:nvSpPr>
          <p:spPr>
            <a:xfrm rot="2637498">
              <a:off x="2889947" y="397606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droite 16">
              <a:extLst>
                <a:ext uri="{FF2B5EF4-FFF2-40B4-BE49-F238E27FC236}">
                  <a16:creationId xmlns:a16="http://schemas.microsoft.com/office/drawing/2014/main" id="{C75984C6-5729-25D1-866B-23E6184BBA3F}"/>
                </a:ext>
              </a:extLst>
            </p:cNvPr>
            <p:cNvSpPr/>
            <p:nvPr/>
          </p:nvSpPr>
          <p:spPr>
            <a:xfrm rot="13437498">
              <a:off x="2865120" y="3782134"/>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lèche : droite 17">
              <a:extLst>
                <a:ext uri="{FF2B5EF4-FFF2-40B4-BE49-F238E27FC236}">
                  <a16:creationId xmlns:a16="http://schemas.microsoft.com/office/drawing/2014/main" id="{2B3AE043-1AAD-470C-89E6-779A08EDDAF9}"/>
                </a:ext>
              </a:extLst>
            </p:cNvPr>
            <p:cNvSpPr/>
            <p:nvPr/>
          </p:nvSpPr>
          <p:spPr>
            <a:xfrm rot="4384478">
              <a:off x="4348206" y="2691781"/>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DE88DE9A-9F0A-5B11-4B38-E167DD0F2739}"/>
                </a:ext>
              </a:extLst>
            </p:cNvPr>
            <p:cNvSpPr/>
            <p:nvPr/>
          </p:nvSpPr>
          <p:spPr>
            <a:xfrm rot="15184478">
              <a:off x="4394748" y="249737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Flèche : droite 19">
              <a:extLst>
                <a:ext uri="{FF2B5EF4-FFF2-40B4-BE49-F238E27FC236}">
                  <a16:creationId xmlns:a16="http://schemas.microsoft.com/office/drawing/2014/main" id="{00AAE10D-A457-8AA4-3342-1AAE84784808}"/>
                </a:ext>
              </a:extLst>
            </p:cNvPr>
            <p:cNvSpPr/>
            <p:nvPr/>
          </p:nvSpPr>
          <p:spPr>
            <a:xfrm rot="1539239">
              <a:off x="6499578" y="72091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droite 20">
              <a:extLst>
                <a:ext uri="{FF2B5EF4-FFF2-40B4-BE49-F238E27FC236}">
                  <a16:creationId xmlns:a16="http://schemas.microsoft.com/office/drawing/2014/main" id="{54CAFB44-DE58-7121-D717-20D1BEA23697}"/>
                </a:ext>
              </a:extLst>
            </p:cNvPr>
            <p:cNvSpPr/>
            <p:nvPr/>
          </p:nvSpPr>
          <p:spPr>
            <a:xfrm rot="12339239">
              <a:off x="6407954" y="545982"/>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Flèche : droite 24">
              <a:extLst>
                <a:ext uri="{FF2B5EF4-FFF2-40B4-BE49-F238E27FC236}">
                  <a16:creationId xmlns:a16="http://schemas.microsoft.com/office/drawing/2014/main" id="{03AC70E7-6E69-F8F8-A375-6913647B1409}"/>
                </a:ext>
              </a:extLst>
            </p:cNvPr>
            <p:cNvSpPr/>
            <p:nvPr/>
          </p:nvSpPr>
          <p:spPr>
            <a:xfrm rot="6716202">
              <a:off x="6505958" y="1504745"/>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 droite 25">
              <a:extLst>
                <a:ext uri="{FF2B5EF4-FFF2-40B4-BE49-F238E27FC236}">
                  <a16:creationId xmlns:a16="http://schemas.microsoft.com/office/drawing/2014/main" id="{D9B96D11-7B19-924C-DC4B-09A07581C3A9}"/>
                </a:ext>
              </a:extLst>
            </p:cNvPr>
            <p:cNvSpPr/>
            <p:nvPr/>
          </p:nvSpPr>
          <p:spPr>
            <a:xfrm rot="17516202">
              <a:off x="6677775" y="137190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Flèche : droite 26">
              <a:extLst>
                <a:ext uri="{FF2B5EF4-FFF2-40B4-BE49-F238E27FC236}">
                  <a16:creationId xmlns:a16="http://schemas.microsoft.com/office/drawing/2014/main" id="{FE3B6D48-3D37-BCF4-B10B-7208025D7063}"/>
                </a:ext>
              </a:extLst>
            </p:cNvPr>
            <p:cNvSpPr/>
            <p:nvPr/>
          </p:nvSpPr>
          <p:spPr>
            <a:xfrm rot="20472006">
              <a:off x="3641413" y="2253979"/>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611696BC-724C-F1D5-B57A-A2B35456E0F5}"/>
                </a:ext>
              </a:extLst>
            </p:cNvPr>
            <p:cNvSpPr/>
            <p:nvPr/>
          </p:nvSpPr>
          <p:spPr>
            <a:xfrm rot="9672006">
              <a:off x="3481875" y="216845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Flèche : droite 29">
              <a:extLst>
                <a:ext uri="{FF2B5EF4-FFF2-40B4-BE49-F238E27FC236}">
                  <a16:creationId xmlns:a16="http://schemas.microsoft.com/office/drawing/2014/main" id="{E970FE56-A0FB-75FC-90CB-5B22BFA42217}"/>
                </a:ext>
              </a:extLst>
            </p:cNvPr>
            <p:cNvSpPr/>
            <p:nvPr/>
          </p:nvSpPr>
          <p:spPr>
            <a:xfrm rot="248702">
              <a:off x="4910587" y="395793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9DA91479-1BA2-75D3-81E5-BBE60B2EE2DC}"/>
                </a:ext>
              </a:extLst>
            </p:cNvPr>
            <p:cNvSpPr/>
            <p:nvPr/>
          </p:nvSpPr>
          <p:spPr>
            <a:xfrm rot="11048702">
              <a:off x="4832035" y="381625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Flèche : droite 32">
              <a:extLst>
                <a:ext uri="{FF2B5EF4-FFF2-40B4-BE49-F238E27FC236}">
                  <a16:creationId xmlns:a16="http://schemas.microsoft.com/office/drawing/2014/main" id="{B1110270-B313-C921-422F-420DAA47A7DA}"/>
                </a:ext>
              </a:extLst>
            </p:cNvPr>
            <p:cNvSpPr/>
            <p:nvPr/>
          </p:nvSpPr>
          <p:spPr>
            <a:xfrm rot="167213">
              <a:off x="6746317" y="730709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Flèche : droite 33">
              <a:extLst>
                <a:ext uri="{FF2B5EF4-FFF2-40B4-BE49-F238E27FC236}">
                  <a16:creationId xmlns:a16="http://schemas.microsoft.com/office/drawing/2014/main" id="{49A17CD5-C533-F7D7-6108-8EB5B7CBF344}"/>
                </a:ext>
              </a:extLst>
            </p:cNvPr>
            <p:cNvSpPr/>
            <p:nvPr/>
          </p:nvSpPr>
          <p:spPr>
            <a:xfrm rot="8123636">
              <a:off x="5809760" y="6429547"/>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droite 52">
              <a:extLst>
                <a:ext uri="{FF2B5EF4-FFF2-40B4-BE49-F238E27FC236}">
                  <a16:creationId xmlns:a16="http://schemas.microsoft.com/office/drawing/2014/main" id="{FF791D48-937F-1B19-159B-051CC0B11C9C}"/>
                </a:ext>
              </a:extLst>
            </p:cNvPr>
            <p:cNvSpPr/>
            <p:nvPr/>
          </p:nvSpPr>
          <p:spPr>
            <a:xfrm rot="18552323">
              <a:off x="6385361" y="6898131"/>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Flèche : droite 53">
              <a:extLst>
                <a:ext uri="{FF2B5EF4-FFF2-40B4-BE49-F238E27FC236}">
                  <a16:creationId xmlns:a16="http://schemas.microsoft.com/office/drawing/2014/main" id="{039CE5D8-8FDF-707E-22A8-F1F5DC51E2A5}"/>
                </a:ext>
              </a:extLst>
            </p:cNvPr>
            <p:cNvSpPr/>
            <p:nvPr/>
          </p:nvSpPr>
          <p:spPr>
            <a:xfrm rot="2778820">
              <a:off x="6677544" y="4782802"/>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Flèche : droite 54">
              <a:extLst>
                <a:ext uri="{FF2B5EF4-FFF2-40B4-BE49-F238E27FC236}">
                  <a16:creationId xmlns:a16="http://schemas.microsoft.com/office/drawing/2014/main" id="{3FB4559F-E393-07C0-B531-6AC501B6A2B9}"/>
                </a:ext>
              </a:extLst>
            </p:cNvPr>
            <p:cNvSpPr/>
            <p:nvPr/>
          </p:nvSpPr>
          <p:spPr>
            <a:xfrm rot="13578820">
              <a:off x="6686220" y="4630984"/>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Flèche : droite 55">
              <a:extLst>
                <a:ext uri="{FF2B5EF4-FFF2-40B4-BE49-F238E27FC236}">
                  <a16:creationId xmlns:a16="http://schemas.microsoft.com/office/drawing/2014/main" id="{354AF416-BF36-8B4E-11EB-67AD8EA0970E}"/>
                </a:ext>
              </a:extLst>
            </p:cNvPr>
            <p:cNvSpPr/>
            <p:nvPr/>
          </p:nvSpPr>
          <p:spPr>
            <a:xfrm rot="2778820">
              <a:off x="7497843" y="527427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0" name="Flèche : droite 8199">
              <a:extLst>
                <a:ext uri="{FF2B5EF4-FFF2-40B4-BE49-F238E27FC236}">
                  <a16:creationId xmlns:a16="http://schemas.microsoft.com/office/drawing/2014/main" id="{A3C2A518-B8FE-EE55-18BF-5FACAB5E4902}"/>
                </a:ext>
              </a:extLst>
            </p:cNvPr>
            <p:cNvSpPr/>
            <p:nvPr/>
          </p:nvSpPr>
          <p:spPr>
            <a:xfrm rot="13578820">
              <a:off x="7506519" y="512245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1" name="Flèche : droite 8200">
              <a:extLst>
                <a:ext uri="{FF2B5EF4-FFF2-40B4-BE49-F238E27FC236}">
                  <a16:creationId xmlns:a16="http://schemas.microsoft.com/office/drawing/2014/main" id="{80912726-8B8E-FC5B-F853-3B84EB450A1C}"/>
                </a:ext>
              </a:extLst>
            </p:cNvPr>
            <p:cNvSpPr/>
            <p:nvPr/>
          </p:nvSpPr>
          <p:spPr>
            <a:xfrm rot="2778820">
              <a:off x="7134944" y="5623518"/>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2" name="Flèche : droite 8201">
              <a:extLst>
                <a:ext uri="{FF2B5EF4-FFF2-40B4-BE49-F238E27FC236}">
                  <a16:creationId xmlns:a16="http://schemas.microsoft.com/office/drawing/2014/main" id="{4C3C6121-633C-0FDD-2620-F66965676571}"/>
                </a:ext>
              </a:extLst>
            </p:cNvPr>
            <p:cNvSpPr/>
            <p:nvPr/>
          </p:nvSpPr>
          <p:spPr>
            <a:xfrm rot="13578820">
              <a:off x="7143620" y="5471700"/>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3" name="Flèche : droite 8202">
              <a:extLst>
                <a:ext uri="{FF2B5EF4-FFF2-40B4-BE49-F238E27FC236}">
                  <a16:creationId xmlns:a16="http://schemas.microsoft.com/office/drawing/2014/main" id="{E38AAFF2-CD52-DEE4-FC9A-46ADA3EC80BF}"/>
                </a:ext>
              </a:extLst>
            </p:cNvPr>
            <p:cNvSpPr/>
            <p:nvPr/>
          </p:nvSpPr>
          <p:spPr>
            <a:xfrm rot="2778820">
              <a:off x="5521816" y="582389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4" name="Flèche : droite 8203">
              <a:extLst>
                <a:ext uri="{FF2B5EF4-FFF2-40B4-BE49-F238E27FC236}">
                  <a16:creationId xmlns:a16="http://schemas.microsoft.com/office/drawing/2014/main" id="{4E7075AF-2BBC-5A64-1562-75E2F2DDE4D6}"/>
                </a:ext>
              </a:extLst>
            </p:cNvPr>
            <p:cNvSpPr/>
            <p:nvPr/>
          </p:nvSpPr>
          <p:spPr>
            <a:xfrm rot="13578820">
              <a:off x="5530492" y="5672078"/>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5" name="Flèche : droite 8204">
              <a:extLst>
                <a:ext uri="{FF2B5EF4-FFF2-40B4-BE49-F238E27FC236}">
                  <a16:creationId xmlns:a16="http://schemas.microsoft.com/office/drawing/2014/main" id="{96B9B3C4-11A5-9E12-E2F4-E0315EAA25F5}"/>
                </a:ext>
              </a:extLst>
            </p:cNvPr>
            <p:cNvSpPr/>
            <p:nvPr/>
          </p:nvSpPr>
          <p:spPr>
            <a:xfrm rot="2778820">
              <a:off x="6778059" y="6024775"/>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6" name="Flèche : droite 8205">
              <a:extLst>
                <a:ext uri="{FF2B5EF4-FFF2-40B4-BE49-F238E27FC236}">
                  <a16:creationId xmlns:a16="http://schemas.microsoft.com/office/drawing/2014/main" id="{EE3745C4-1829-782C-622A-24BECAE4C0B5}"/>
                </a:ext>
              </a:extLst>
            </p:cNvPr>
            <p:cNvSpPr/>
            <p:nvPr/>
          </p:nvSpPr>
          <p:spPr>
            <a:xfrm rot="13578820">
              <a:off x="6786735" y="5872957"/>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7" name="Flèche : droite 8206">
              <a:extLst>
                <a:ext uri="{FF2B5EF4-FFF2-40B4-BE49-F238E27FC236}">
                  <a16:creationId xmlns:a16="http://schemas.microsoft.com/office/drawing/2014/main" id="{73E0A6C0-6591-DC3C-937A-47D615744805}"/>
                </a:ext>
              </a:extLst>
            </p:cNvPr>
            <p:cNvSpPr/>
            <p:nvPr/>
          </p:nvSpPr>
          <p:spPr>
            <a:xfrm rot="2778820">
              <a:off x="6420685" y="6401003"/>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08" name="Flèche : droite 8207">
              <a:extLst>
                <a:ext uri="{FF2B5EF4-FFF2-40B4-BE49-F238E27FC236}">
                  <a16:creationId xmlns:a16="http://schemas.microsoft.com/office/drawing/2014/main" id="{E4ADD53A-7FDC-2059-B913-4CF886D0242B}"/>
                </a:ext>
              </a:extLst>
            </p:cNvPr>
            <p:cNvSpPr/>
            <p:nvPr/>
          </p:nvSpPr>
          <p:spPr>
            <a:xfrm rot="13578820">
              <a:off x="6429361" y="6249185"/>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09" name="Flèche : droite 8208">
              <a:extLst>
                <a:ext uri="{FF2B5EF4-FFF2-40B4-BE49-F238E27FC236}">
                  <a16:creationId xmlns:a16="http://schemas.microsoft.com/office/drawing/2014/main" id="{3CB3AA46-7240-B81B-C2CF-36E13DC2BE1A}"/>
                </a:ext>
              </a:extLst>
            </p:cNvPr>
            <p:cNvSpPr/>
            <p:nvPr/>
          </p:nvSpPr>
          <p:spPr>
            <a:xfrm rot="2778820">
              <a:off x="6155730" y="5051821"/>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0" name="Flèche : droite 8209">
              <a:extLst>
                <a:ext uri="{FF2B5EF4-FFF2-40B4-BE49-F238E27FC236}">
                  <a16:creationId xmlns:a16="http://schemas.microsoft.com/office/drawing/2014/main" id="{DDA3FC6C-1357-9E7E-AD61-85CC86488E67}"/>
                </a:ext>
              </a:extLst>
            </p:cNvPr>
            <p:cNvSpPr/>
            <p:nvPr/>
          </p:nvSpPr>
          <p:spPr>
            <a:xfrm rot="13578820">
              <a:off x="6164406" y="490000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1" name="Flèche : droite 8210">
              <a:extLst>
                <a:ext uri="{FF2B5EF4-FFF2-40B4-BE49-F238E27FC236}">
                  <a16:creationId xmlns:a16="http://schemas.microsoft.com/office/drawing/2014/main" id="{11CB8126-C1E0-BD07-E842-A57B224F12DF}"/>
                </a:ext>
              </a:extLst>
            </p:cNvPr>
            <p:cNvSpPr/>
            <p:nvPr/>
          </p:nvSpPr>
          <p:spPr>
            <a:xfrm rot="2778820">
              <a:off x="5852048" y="539277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2" name="Flèche : droite 8211">
              <a:extLst>
                <a:ext uri="{FF2B5EF4-FFF2-40B4-BE49-F238E27FC236}">
                  <a16:creationId xmlns:a16="http://schemas.microsoft.com/office/drawing/2014/main" id="{DEEA9945-2235-7C9E-DF78-78BA2D78B119}"/>
                </a:ext>
              </a:extLst>
            </p:cNvPr>
            <p:cNvSpPr/>
            <p:nvPr/>
          </p:nvSpPr>
          <p:spPr>
            <a:xfrm rot="13578820">
              <a:off x="5860724" y="5240956"/>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3" name="Flèche : droite 8212">
              <a:extLst>
                <a:ext uri="{FF2B5EF4-FFF2-40B4-BE49-F238E27FC236}">
                  <a16:creationId xmlns:a16="http://schemas.microsoft.com/office/drawing/2014/main" id="{0BF93278-8F7C-6B51-25D3-AF512EF100F2}"/>
                </a:ext>
              </a:extLst>
            </p:cNvPr>
            <p:cNvSpPr/>
            <p:nvPr/>
          </p:nvSpPr>
          <p:spPr>
            <a:xfrm rot="2644212">
              <a:off x="5435717" y="4296336"/>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4" name="Flèche : droite 8213">
              <a:extLst>
                <a:ext uri="{FF2B5EF4-FFF2-40B4-BE49-F238E27FC236}">
                  <a16:creationId xmlns:a16="http://schemas.microsoft.com/office/drawing/2014/main" id="{26CC61F2-1E84-E73C-5AAF-ACFD6EC71FB2}"/>
                </a:ext>
              </a:extLst>
            </p:cNvPr>
            <p:cNvSpPr/>
            <p:nvPr/>
          </p:nvSpPr>
          <p:spPr>
            <a:xfrm rot="13444212">
              <a:off x="5435717" y="4127871"/>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5" name="Flèche : droite 8214">
              <a:extLst>
                <a:ext uri="{FF2B5EF4-FFF2-40B4-BE49-F238E27FC236}">
                  <a16:creationId xmlns:a16="http://schemas.microsoft.com/office/drawing/2014/main" id="{D1DC4241-08EC-1C20-155A-F9BD46127AF1}"/>
                </a:ext>
              </a:extLst>
            </p:cNvPr>
            <p:cNvSpPr/>
            <p:nvPr/>
          </p:nvSpPr>
          <p:spPr>
            <a:xfrm rot="5687353">
              <a:off x="7056785" y="2815404"/>
              <a:ext cx="288032" cy="144016"/>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16" name="Flèche : droite 8215">
              <a:extLst>
                <a:ext uri="{FF2B5EF4-FFF2-40B4-BE49-F238E27FC236}">
                  <a16:creationId xmlns:a16="http://schemas.microsoft.com/office/drawing/2014/main" id="{93FCB0B5-635C-3DD1-78CC-797D532167EE}"/>
                </a:ext>
              </a:extLst>
            </p:cNvPr>
            <p:cNvSpPr/>
            <p:nvPr/>
          </p:nvSpPr>
          <p:spPr>
            <a:xfrm rot="16487353">
              <a:off x="7186924" y="2718883"/>
              <a:ext cx="288032" cy="144016"/>
            </a:xfrm>
            <a:prstGeom prst="rightArrow">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17" name="ZoneTexte 8216">
              <a:extLst>
                <a:ext uri="{FF2B5EF4-FFF2-40B4-BE49-F238E27FC236}">
                  <a16:creationId xmlns:a16="http://schemas.microsoft.com/office/drawing/2014/main" id="{0D6D1DCA-7B06-E099-9945-56A82657A145}"/>
                </a:ext>
              </a:extLst>
            </p:cNvPr>
            <p:cNvSpPr txBox="1"/>
            <p:nvPr/>
          </p:nvSpPr>
          <p:spPr>
            <a:xfrm>
              <a:off x="1100873" y="172198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25</a:t>
              </a:r>
            </a:p>
          </p:txBody>
        </p:sp>
        <p:sp>
          <p:nvSpPr>
            <p:cNvPr id="8218" name="ZoneTexte 8217">
              <a:extLst>
                <a:ext uri="{FF2B5EF4-FFF2-40B4-BE49-F238E27FC236}">
                  <a16:creationId xmlns:a16="http://schemas.microsoft.com/office/drawing/2014/main" id="{BC6901D5-A91D-8EDC-38FD-886B251B48F1}"/>
                </a:ext>
              </a:extLst>
            </p:cNvPr>
            <p:cNvSpPr txBox="1"/>
            <p:nvPr/>
          </p:nvSpPr>
          <p:spPr>
            <a:xfrm>
              <a:off x="1100873" y="200177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19" name="ZoneTexte 8218">
              <a:extLst>
                <a:ext uri="{FF2B5EF4-FFF2-40B4-BE49-F238E27FC236}">
                  <a16:creationId xmlns:a16="http://schemas.microsoft.com/office/drawing/2014/main" id="{82A6F684-5BD4-7050-B4FD-BC2D5DC057A7}"/>
                </a:ext>
              </a:extLst>
            </p:cNvPr>
            <p:cNvSpPr txBox="1"/>
            <p:nvPr/>
          </p:nvSpPr>
          <p:spPr>
            <a:xfrm>
              <a:off x="488301" y="171587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23</a:t>
              </a:r>
            </a:p>
          </p:txBody>
        </p:sp>
        <p:sp>
          <p:nvSpPr>
            <p:cNvPr id="8220" name="ZoneTexte 8219">
              <a:extLst>
                <a:ext uri="{FF2B5EF4-FFF2-40B4-BE49-F238E27FC236}">
                  <a16:creationId xmlns:a16="http://schemas.microsoft.com/office/drawing/2014/main" id="{D8D9467B-DD64-994E-1069-5D38E7AF49D2}"/>
                </a:ext>
              </a:extLst>
            </p:cNvPr>
            <p:cNvSpPr txBox="1"/>
            <p:nvPr/>
          </p:nvSpPr>
          <p:spPr>
            <a:xfrm>
              <a:off x="488301" y="199566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1" name="ZoneTexte 8220">
              <a:extLst>
                <a:ext uri="{FF2B5EF4-FFF2-40B4-BE49-F238E27FC236}">
                  <a16:creationId xmlns:a16="http://schemas.microsoft.com/office/drawing/2014/main" id="{F2C62E2B-EB07-4DAA-4C5C-4ED35E108A6A}"/>
                </a:ext>
              </a:extLst>
            </p:cNvPr>
            <p:cNvSpPr txBox="1"/>
            <p:nvPr/>
          </p:nvSpPr>
          <p:spPr>
            <a:xfrm>
              <a:off x="3028961" y="1284808"/>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30</a:t>
              </a:r>
            </a:p>
          </p:txBody>
        </p:sp>
        <p:sp>
          <p:nvSpPr>
            <p:cNvPr id="8222" name="ZoneTexte 8221">
              <a:extLst>
                <a:ext uri="{FF2B5EF4-FFF2-40B4-BE49-F238E27FC236}">
                  <a16:creationId xmlns:a16="http://schemas.microsoft.com/office/drawing/2014/main" id="{1749574D-6CBC-FA62-7099-0891F425B26B}"/>
                </a:ext>
              </a:extLst>
            </p:cNvPr>
            <p:cNvSpPr txBox="1"/>
            <p:nvPr/>
          </p:nvSpPr>
          <p:spPr>
            <a:xfrm>
              <a:off x="3028961" y="1567663"/>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3" name="ZoneTexte 8222">
              <a:extLst>
                <a:ext uri="{FF2B5EF4-FFF2-40B4-BE49-F238E27FC236}">
                  <a16:creationId xmlns:a16="http://schemas.microsoft.com/office/drawing/2014/main" id="{DDCB03AF-728C-CE2D-F3E9-82520E1BA6E8}"/>
                </a:ext>
              </a:extLst>
            </p:cNvPr>
            <p:cNvSpPr txBox="1"/>
            <p:nvPr/>
          </p:nvSpPr>
          <p:spPr>
            <a:xfrm>
              <a:off x="2420980" y="1286205"/>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25</a:t>
              </a:r>
            </a:p>
          </p:txBody>
        </p:sp>
        <p:sp>
          <p:nvSpPr>
            <p:cNvPr id="8224" name="ZoneTexte 8223">
              <a:extLst>
                <a:ext uri="{FF2B5EF4-FFF2-40B4-BE49-F238E27FC236}">
                  <a16:creationId xmlns:a16="http://schemas.microsoft.com/office/drawing/2014/main" id="{58DD7ECE-C42A-C50A-FF9C-FD068FAB65D5}"/>
                </a:ext>
              </a:extLst>
            </p:cNvPr>
            <p:cNvSpPr txBox="1"/>
            <p:nvPr/>
          </p:nvSpPr>
          <p:spPr>
            <a:xfrm>
              <a:off x="2420980" y="1565997"/>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5" name="ZoneTexte 8224">
              <a:extLst>
                <a:ext uri="{FF2B5EF4-FFF2-40B4-BE49-F238E27FC236}">
                  <a16:creationId xmlns:a16="http://schemas.microsoft.com/office/drawing/2014/main" id="{9B14FBC2-FC32-7F81-D3EC-F01832BF5397}"/>
                </a:ext>
              </a:extLst>
            </p:cNvPr>
            <p:cNvSpPr txBox="1"/>
            <p:nvPr/>
          </p:nvSpPr>
          <p:spPr>
            <a:xfrm>
              <a:off x="7611689" y="46665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6" name="ZoneTexte 8225">
              <a:extLst>
                <a:ext uri="{FF2B5EF4-FFF2-40B4-BE49-F238E27FC236}">
                  <a16:creationId xmlns:a16="http://schemas.microsoft.com/office/drawing/2014/main" id="{B2F37A9E-DE26-E8D1-C470-9149849DF378}"/>
                </a:ext>
              </a:extLst>
            </p:cNvPr>
            <p:cNvSpPr txBox="1"/>
            <p:nvPr/>
          </p:nvSpPr>
          <p:spPr>
            <a:xfrm>
              <a:off x="7611689" y="74644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7" name="ZoneTexte 8226">
              <a:extLst>
                <a:ext uri="{FF2B5EF4-FFF2-40B4-BE49-F238E27FC236}">
                  <a16:creationId xmlns:a16="http://schemas.microsoft.com/office/drawing/2014/main" id="{3EE87C2D-7674-AD59-913E-9107758C295C}"/>
                </a:ext>
              </a:extLst>
            </p:cNvPr>
            <p:cNvSpPr txBox="1"/>
            <p:nvPr/>
          </p:nvSpPr>
          <p:spPr>
            <a:xfrm>
              <a:off x="6999117" y="46053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8" name="ZoneTexte 8227">
              <a:extLst>
                <a:ext uri="{FF2B5EF4-FFF2-40B4-BE49-F238E27FC236}">
                  <a16:creationId xmlns:a16="http://schemas.microsoft.com/office/drawing/2014/main" id="{1FE6F631-C076-3623-3F86-773C06F2EE30}"/>
                </a:ext>
              </a:extLst>
            </p:cNvPr>
            <p:cNvSpPr txBox="1"/>
            <p:nvPr/>
          </p:nvSpPr>
          <p:spPr>
            <a:xfrm>
              <a:off x="6999117" y="74033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29" name="ZoneTexte 8228">
              <a:extLst>
                <a:ext uri="{FF2B5EF4-FFF2-40B4-BE49-F238E27FC236}">
                  <a16:creationId xmlns:a16="http://schemas.microsoft.com/office/drawing/2014/main" id="{70EC1B49-6E1A-CA8B-23F4-D5BF8350A4C3}"/>
                </a:ext>
              </a:extLst>
            </p:cNvPr>
            <p:cNvSpPr txBox="1"/>
            <p:nvPr/>
          </p:nvSpPr>
          <p:spPr>
            <a:xfrm>
              <a:off x="7621942" y="1461610"/>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38</a:t>
              </a:r>
            </a:p>
          </p:txBody>
        </p:sp>
        <p:sp>
          <p:nvSpPr>
            <p:cNvPr id="8230" name="ZoneTexte 8229">
              <a:extLst>
                <a:ext uri="{FF2B5EF4-FFF2-40B4-BE49-F238E27FC236}">
                  <a16:creationId xmlns:a16="http://schemas.microsoft.com/office/drawing/2014/main" id="{76E29390-5C1A-B2D0-8295-6C2EB85B576B}"/>
                </a:ext>
              </a:extLst>
            </p:cNvPr>
            <p:cNvSpPr txBox="1"/>
            <p:nvPr/>
          </p:nvSpPr>
          <p:spPr>
            <a:xfrm>
              <a:off x="7621942" y="1741402"/>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1" name="ZoneTexte 8230">
              <a:extLst>
                <a:ext uri="{FF2B5EF4-FFF2-40B4-BE49-F238E27FC236}">
                  <a16:creationId xmlns:a16="http://schemas.microsoft.com/office/drawing/2014/main" id="{601D4769-B81B-B9DA-CC70-77F78A8BBCD8}"/>
                </a:ext>
              </a:extLst>
            </p:cNvPr>
            <p:cNvSpPr txBox="1"/>
            <p:nvPr/>
          </p:nvSpPr>
          <p:spPr>
            <a:xfrm>
              <a:off x="7009370" y="1455496"/>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37</a:t>
              </a:r>
            </a:p>
          </p:txBody>
        </p:sp>
        <p:sp>
          <p:nvSpPr>
            <p:cNvPr id="8232" name="ZoneTexte 8231">
              <a:extLst>
                <a:ext uri="{FF2B5EF4-FFF2-40B4-BE49-F238E27FC236}">
                  <a16:creationId xmlns:a16="http://schemas.microsoft.com/office/drawing/2014/main" id="{FACFEF88-717C-4EBE-F1CB-796583E7C202}"/>
                </a:ext>
              </a:extLst>
            </p:cNvPr>
            <p:cNvSpPr txBox="1"/>
            <p:nvPr/>
          </p:nvSpPr>
          <p:spPr>
            <a:xfrm>
              <a:off x="7009370" y="1735288"/>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3" name="ZoneTexte 8232">
              <a:extLst>
                <a:ext uri="{FF2B5EF4-FFF2-40B4-BE49-F238E27FC236}">
                  <a16:creationId xmlns:a16="http://schemas.microsoft.com/office/drawing/2014/main" id="{0B6D1BDC-7A38-C3B3-5C34-0D505FA55488}"/>
                </a:ext>
              </a:extLst>
            </p:cNvPr>
            <p:cNvSpPr txBox="1"/>
            <p:nvPr/>
          </p:nvSpPr>
          <p:spPr>
            <a:xfrm>
              <a:off x="8288129" y="265868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29</a:t>
              </a:r>
            </a:p>
          </p:txBody>
        </p:sp>
        <p:sp>
          <p:nvSpPr>
            <p:cNvPr id="8234" name="ZoneTexte 8233">
              <a:extLst>
                <a:ext uri="{FF2B5EF4-FFF2-40B4-BE49-F238E27FC236}">
                  <a16:creationId xmlns:a16="http://schemas.microsoft.com/office/drawing/2014/main" id="{4AA85181-0A28-8857-C48A-A44DBBD0CE78}"/>
                </a:ext>
              </a:extLst>
            </p:cNvPr>
            <p:cNvSpPr txBox="1"/>
            <p:nvPr/>
          </p:nvSpPr>
          <p:spPr>
            <a:xfrm>
              <a:off x="8288129" y="293847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8,3%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5" name="ZoneTexte 8234">
              <a:extLst>
                <a:ext uri="{FF2B5EF4-FFF2-40B4-BE49-F238E27FC236}">
                  <a16:creationId xmlns:a16="http://schemas.microsoft.com/office/drawing/2014/main" id="{62F721DB-46C4-16E3-0689-1753603B5EDE}"/>
                </a:ext>
              </a:extLst>
            </p:cNvPr>
            <p:cNvSpPr txBox="1"/>
            <p:nvPr/>
          </p:nvSpPr>
          <p:spPr>
            <a:xfrm>
              <a:off x="7675557" y="265257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6" name="ZoneTexte 8235">
              <a:extLst>
                <a:ext uri="{FF2B5EF4-FFF2-40B4-BE49-F238E27FC236}">
                  <a16:creationId xmlns:a16="http://schemas.microsoft.com/office/drawing/2014/main" id="{15D29F06-AE78-9A03-1406-D9297A625600}"/>
                </a:ext>
              </a:extLst>
            </p:cNvPr>
            <p:cNvSpPr txBox="1"/>
            <p:nvPr/>
          </p:nvSpPr>
          <p:spPr>
            <a:xfrm>
              <a:off x="7675557" y="293236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11,6%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7" name="ZoneTexte 8236">
              <a:extLst>
                <a:ext uri="{FF2B5EF4-FFF2-40B4-BE49-F238E27FC236}">
                  <a16:creationId xmlns:a16="http://schemas.microsoft.com/office/drawing/2014/main" id="{6C45A7A0-43E3-CE9B-0333-AD3A61C0DDA8}"/>
                </a:ext>
              </a:extLst>
            </p:cNvPr>
            <p:cNvSpPr txBox="1"/>
            <p:nvPr/>
          </p:nvSpPr>
          <p:spPr>
            <a:xfrm>
              <a:off x="2465892" y="4217138"/>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32</a:t>
              </a:r>
            </a:p>
          </p:txBody>
        </p:sp>
        <p:sp>
          <p:nvSpPr>
            <p:cNvPr id="8238" name="ZoneTexte 8237">
              <a:extLst>
                <a:ext uri="{FF2B5EF4-FFF2-40B4-BE49-F238E27FC236}">
                  <a16:creationId xmlns:a16="http://schemas.microsoft.com/office/drawing/2014/main" id="{C823CF80-EE53-B4F8-F726-74CC2176DCFC}"/>
                </a:ext>
              </a:extLst>
            </p:cNvPr>
            <p:cNvSpPr txBox="1"/>
            <p:nvPr/>
          </p:nvSpPr>
          <p:spPr>
            <a:xfrm>
              <a:off x="2465892" y="449693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39" name="ZoneTexte 8238">
              <a:extLst>
                <a:ext uri="{FF2B5EF4-FFF2-40B4-BE49-F238E27FC236}">
                  <a16:creationId xmlns:a16="http://schemas.microsoft.com/office/drawing/2014/main" id="{335A0748-6080-7457-0582-3FBB2E18766B}"/>
                </a:ext>
              </a:extLst>
            </p:cNvPr>
            <p:cNvSpPr txBox="1"/>
            <p:nvPr/>
          </p:nvSpPr>
          <p:spPr>
            <a:xfrm>
              <a:off x="1853320" y="4211024"/>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34</a:t>
              </a:r>
            </a:p>
          </p:txBody>
        </p:sp>
        <p:sp>
          <p:nvSpPr>
            <p:cNvPr id="8240" name="ZoneTexte 8239">
              <a:extLst>
                <a:ext uri="{FF2B5EF4-FFF2-40B4-BE49-F238E27FC236}">
                  <a16:creationId xmlns:a16="http://schemas.microsoft.com/office/drawing/2014/main" id="{AAAEC684-E412-FA68-6779-730D669B853F}"/>
                </a:ext>
              </a:extLst>
            </p:cNvPr>
            <p:cNvSpPr txBox="1"/>
            <p:nvPr/>
          </p:nvSpPr>
          <p:spPr>
            <a:xfrm>
              <a:off x="1853320" y="449081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1" name="ZoneTexte 8240">
              <a:extLst>
                <a:ext uri="{FF2B5EF4-FFF2-40B4-BE49-F238E27FC236}">
                  <a16:creationId xmlns:a16="http://schemas.microsoft.com/office/drawing/2014/main" id="{CD01AED6-631A-6BC3-AE8D-DE5E122F5C41}"/>
                </a:ext>
              </a:extLst>
            </p:cNvPr>
            <p:cNvSpPr txBox="1"/>
            <p:nvPr/>
          </p:nvSpPr>
          <p:spPr>
            <a:xfrm>
              <a:off x="3788674" y="2661264"/>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2" name="ZoneTexte 8241">
              <a:extLst>
                <a:ext uri="{FF2B5EF4-FFF2-40B4-BE49-F238E27FC236}">
                  <a16:creationId xmlns:a16="http://schemas.microsoft.com/office/drawing/2014/main" id="{2939C12D-699F-AA34-2530-BD6BFEC45311}"/>
                </a:ext>
              </a:extLst>
            </p:cNvPr>
            <p:cNvSpPr txBox="1"/>
            <p:nvPr/>
          </p:nvSpPr>
          <p:spPr>
            <a:xfrm>
              <a:off x="3788674" y="2941056"/>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47</a:t>
              </a:r>
            </a:p>
          </p:txBody>
        </p:sp>
        <p:sp>
          <p:nvSpPr>
            <p:cNvPr id="8243" name="ZoneTexte 8242">
              <a:extLst>
                <a:ext uri="{FF2B5EF4-FFF2-40B4-BE49-F238E27FC236}">
                  <a16:creationId xmlns:a16="http://schemas.microsoft.com/office/drawing/2014/main" id="{121B2E9A-EC57-FB5D-4BCA-BC0A6B9D6370}"/>
                </a:ext>
              </a:extLst>
            </p:cNvPr>
            <p:cNvSpPr txBox="1"/>
            <p:nvPr/>
          </p:nvSpPr>
          <p:spPr>
            <a:xfrm>
              <a:off x="3176102" y="2655150"/>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37</a:t>
              </a:r>
            </a:p>
          </p:txBody>
        </p:sp>
        <p:sp>
          <p:nvSpPr>
            <p:cNvPr id="8244" name="ZoneTexte 8243">
              <a:extLst>
                <a:ext uri="{FF2B5EF4-FFF2-40B4-BE49-F238E27FC236}">
                  <a16:creationId xmlns:a16="http://schemas.microsoft.com/office/drawing/2014/main" id="{BD2AAF46-BAF5-026B-BB6F-B5D84BD2BCCD}"/>
                </a:ext>
              </a:extLst>
            </p:cNvPr>
            <p:cNvSpPr txBox="1"/>
            <p:nvPr/>
          </p:nvSpPr>
          <p:spPr>
            <a:xfrm>
              <a:off x="3176102" y="2934942"/>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5" name="ZoneTexte 8244">
              <a:extLst>
                <a:ext uri="{FF2B5EF4-FFF2-40B4-BE49-F238E27FC236}">
                  <a16:creationId xmlns:a16="http://schemas.microsoft.com/office/drawing/2014/main" id="{DD8A31B3-08FB-0FC1-481D-8FA2DE5F7811}"/>
                </a:ext>
              </a:extLst>
            </p:cNvPr>
            <p:cNvSpPr txBox="1"/>
            <p:nvPr/>
          </p:nvSpPr>
          <p:spPr>
            <a:xfrm>
              <a:off x="4296101" y="432229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37</a:t>
              </a:r>
            </a:p>
          </p:txBody>
        </p:sp>
        <p:sp>
          <p:nvSpPr>
            <p:cNvPr id="8246" name="ZoneTexte 8245">
              <a:extLst>
                <a:ext uri="{FF2B5EF4-FFF2-40B4-BE49-F238E27FC236}">
                  <a16:creationId xmlns:a16="http://schemas.microsoft.com/office/drawing/2014/main" id="{DEBDA063-9414-157F-83DC-11CE1E075D64}"/>
                </a:ext>
              </a:extLst>
            </p:cNvPr>
            <p:cNvSpPr txBox="1"/>
            <p:nvPr/>
          </p:nvSpPr>
          <p:spPr>
            <a:xfrm>
              <a:off x="4296101" y="460208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7" name="ZoneTexte 8246">
              <a:extLst>
                <a:ext uri="{FF2B5EF4-FFF2-40B4-BE49-F238E27FC236}">
                  <a16:creationId xmlns:a16="http://schemas.microsoft.com/office/drawing/2014/main" id="{B12718C8-2929-2AFA-4ADB-F1F82490F1B5}"/>
                </a:ext>
              </a:extLst>
            </p:cNvPr>
            <p:cNvSpPr txBox="1"/>
            <p:nvPr/>
          </p:nvSpPr>
          <p:spPr>
            <a:xfrm>
              <a:off x="3683529" y="431617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46</a:t>
              </a:r>
            </a:p>
          </p:txBody>
        </p:sp>
        <p:sp>
          <p:nvSpPr>
            <p:cNvPr id="8248" name="ZoneTexte 8247">
              <a:extLst>
                <a:ext uri="{FF2B5EF4-FFF2-40B4-BE49-F238E27FC236}">
                  <a16:creationId xmlns:a16="http://schemas.microsoft.com/office/drawing/2014/main" id="{F62C1907-B231-62E7-14B6-CC1B52CF1E32}"/>
                </a:ext>
              </a:extLst>
            </p:cNvPr>
            <p:cNvSpPr txBox="1"/>
            <p:nvPr/>
          </p:nvSpPr>
          <p:spPr>
            <a:xfrm>
              <a:off x="3683529" y="459597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49" name="ZoneTexte 8248">
              <a:extLst>
                <a:ext uri="{FF2B5EF4-FFF2-40B4-BE49-F238E27FC236}">
                  <a16:creationId xmlns:a16="http://schemas.microsoft.com/office/drawing/2014/main" id="{D010606A-7F4B-EA53-668D-BB5B409102F4}"/>
                </a:ext>
              </a:extLst>
            </p:cNvPr>
            <p:cNvSpPr txBox="1"/>
            <p:nvPr/>
          </p:nvSpPr>
          <p:spPr>
            <a:xfrm>
              <a:off x="6400495" y="3824081"/>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34</a:t>
              </a:r>
            </a:p>
          </p:txBody>
        </p:sp>
        <p:sp>
          <p:nvSpPr>
            <p:cNvPr id="8250" name="ZoneTexte 8249">
              <a:extLst>
                <a:ext uri="{FF2B5EF4-FFF2-40B4-BE49-F238E27FC236}">
                  <a16:creationId xmlns:a16="http://schemas.microsoft.com/office/drawing/2014/main" id="{A7981263-6AB9-6099-501A-0EA88385A189}"/>
                </a:ext>
              </a:extLst>
            </p:cNvPr>
            <p:cNvSpPr txBox="1"/>
            <p:nvPr/>
          </p:nvSpPr>
          <p:spPr>
            <a:xfrm>
              <a:off x="6400495" y="4095949"/>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1" name="ZoneTexte 8250">
              <a:extLst>
                <a:ext uri="{FF2B5EF4-FFF2-40B4-BE49-F238E27FC236}">
                  <a16:creationId xmlns:a16="http://schemas.microsoft.com/office/drawing/2014/main" id="{B6CB91BB-A118-1F05-C60C-60F9169BD6B0}"/>
                </a:ext>
              </a:extLst>
            </p:cNvPr>
            <p:cNvSpPr txBox="1"/>
            <p:nvPr/>
          </p:nvSpPr>
          <p:spPr>
            <a:xfrm>
              <a:off x="5787923" y="3817967"/>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36</a:t>
              </a:r>
            </a:p>
          </p:txBody>
        </p:sp>
        <p:sp>
          <p:nvSpPr>
            <p:cNvPr id="8252" name="ZoneTexte 8251">
              <a:extLst>
                <a:ext uri="{FF2B5EF4-FFF2-40B4-BE49-F238E27FC236}">
                  <a16:creationId xmlns:a16="http://schemas.microsoft.com/office/drawing/2014/main" id="{C1577935-6871-0981-8287-32C3CC2D47CD}"/>
                </a:ext>
              </a:extLst>
            </p:cNvPr>
            <p:cNvSpPr txBox="1"/>
            <p:nvPr/>
          </p:nvSpPr>
          <p:spPr>
            <a:xfrm>
              <a:off x="5787923" y="4097759"/>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0,1%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3" name="ZoneTexte 8252">
              <a:extLst>
                <a:ext uri="{FF2B5EF4-FFF2-40B4-BE49-F238E27FC236}">
                  <a16:creationId xmlns:a16="http://schemas.microsoft.com/office/drawing/2014/main" id="{C8511B4F-610C-9FBB-B0B6-E18C4FFDA6BB}"/>
                </a:ext>
              </a:extLst>
            </p:cNvPr>
            <p:cNvSpPr txBox="1"/>
            <p:nvPr/>
          </p:nvSpPr>
          <p:spPr>
            <a:xfrm>
              <a:off x="7113989" y="6999081"/>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27</a:t>
              </a:r>
            </a:p>
          </p:txBody>
        </p:sp>
        <p:sp>
          <p:nvSpPr>
            <p:cNvPr id="8254" name="ZoneTexte 8253">
              <a:extLst>
                <a:ext uri="{FF2B5EF4-FFF2-40B4-BE49-F238E27FC236}">
                  <a16:creationId xmlns:a16="http://schemas.microsoft.com/office/drawing/2014/main" id="{3A6F54BA-8D72-22FC-7DDC-D8B43C6ADC22}"/>
                </a:ext>
              </a:extLst>
            </p:cNvPr>
            <p:cNvSpPr txBox="1"/>
            <p:nvPr/>
          </p:nvSpPr>
          <p:spPr>
            <a:xfrm>
              <a:off x="7113989" y="726668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5" name="ZoneTexte 8254">
              <a:extLst>
                <a:ext uri="{FF2B5EF4-FFF2-40B4-BE49-F238E27FC236}">
                  <a16:creationId xmlns:a16="http://schemas.microsoft.com/office/drawing/2014/main" id="{3116B27D-2966-FA3F-776A-3EE2A8F4B8C6}"/>
                </a:ext>
              </a:extLst>
            </p:cNvPr>
            <p:cNvSpPr txBox="1"/>
            <p:nvPr/>
          </p:nvSpPr>
          <p:spPr>
            <a:xfrm>
              <a:off x="5769725" y="6954575"/>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29</a:t>
              </a:r>
            </a:p>
          </p:txBody>
        </p:sp>
        <p:sp>
          <p:nvSpPr>
            <p:cNvPr id="8256" name="ZoneTexte 8255">
              <a:extLst>
                <a:ext uri="{FF2B5EF4-FFF2-40B4-BE49-F238E27FC236}">
                  <a16:creationId xmlns:a16="http://schemas.microsoft.com/office/drawing/2014/main" id="{DB768A9B-783A-5B38-BCA4-0D2319864603}"/>
                </a:ext>
              </a:extLst>
            </p:cNvPr>
            <p:cNvSpPr txBox="1"/>
            <p:nvPr/>
          </p:nvSpPr>
          <p:spPr>
            <a:xfrm>
              <a:off x="5769725" y="7234367"/>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8,7%</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57" name="ZoneTexte 8256">
              <a:extLst>
                <a:ext uri="{FF2B5EF4-FFF2-40B4-BE49-F238E27FC236}">
                  <a16:creationId xmlns:a16="http://schemas.microsoft.com/office/drawing/2014/main" id="{63816AE8-E19C-20E3-73CA-1F6EE24C8ECF}"/>
                </a:ext>
              </a:extLst>
            </p:cNvPr>
            <p:cNvSpPr txBox="1"/>
            <p:nvPr/>
          </p:nvSpPr>
          <p:spPr>
            <a:xfrm>
              <a:off x="5071368" y="666525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22</a:t>
              </a:r>
            </a:p>
          </p:txBody>
        </p:sp>
        <p:sp>
          <p:nvSpPr>
            <p:cNvPr id="8258" name="ZoneTexte 8257">
              <a:extLst>
                <a:ext uri="{FF2B5EF4-FFF2-40B4-BE49-F238E27FC236}">
                  <a16:creationId xmlns:a16="http://schemas.microsoft.com/office/drawing/2014/main" id="{518488FE-564D-3CB8-70BF-F000345C7D02}"/>
                </a:ext>
              </a:extLst>
            </p:cNvPr>
            <p:cNvSpPr txBox="1"/>
            <p:nvPr/>
          </p:nvSpPr>
          <p:spPr>
            <a:xfrm>
              <a:off x="5071368" y="692676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3" name="ZoneTexte 8262">
              <a:extLst>
                <a:ext uri="{FF2B5EF4-FFF2-40B4-BE49-F238E27FC236}">
                  <a16:creationId xmlns:a16="http://schemas.microsoft.com/office/drawing/2014/main" id="{7F535979-303A-04AD-20D2-56C61EF084B9}"/>
                </a:ext>
              </a:extLst>
            </p:cNvPr>
            <p:cNvSpPr txBox="1"/>
            <p:nvPr/>
          </p:nvSpPr>
          <p:spPr>
            <a:xfrm>
              <a:off x="9772585" y="363605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24</a:t>
              </a:r>
            </a:p>
          </p:txBody>
        </p:sp>
        <p:sp>
          <p:nvSpPr>
            <p:cNvPr id="8264" name="ZoneTexte 8263">
              <a:extLst>
                <a:ext uri="{FF2B5EF4-FFF2-40B4-BE49-F238E27FC236}">
                  <a16:creationId xmlns:a16="http://schemas.microsoft.com/office/drawing/2014/main" id="{92428029-59AF-2AD7-DC90-487242B29A5D}"/>
                </a:ext>
              </a:extLst>
            </p:cNvPr>
            <p:cNvSpPr txBox="1"/>
            <p:nvPr/>
          </p:nvSpPr>
          <p:spPr>
            <a:xfrm>
              <a:off x="9776395" y="390822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5" name="ZoneTexte 8264">
              <a:extLst>
                <a:ext uri="{FF2B5EF4-FFF2-40B4-BE49-F238E27FC236}">
                  <a16:creationId xmlns:a16="http://schemas.microsoft.com/office/drawing/2014/main" id="{DB93143A-DA72-62E9-444D-DC316B22693C}"/>
                </a:ext>
              </a:extLst>
            </p:cNvPr>
            <p:cNvSpPr txBox="1"/>
            <p:nvPr/>
          </p:nvSpPr>
          <p:spPr>
            <a:xfrm>
              <a:off x="9156203" y="363756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6" name="ZoneTexte 8265">
              <a:extLst>
                <a:ext uri="{FF2B5EF4-FFF2-40B4-BE49-F238E27FC236}">
                  <a16:creationId xmlns:a16="http://schemas.microsoft.com/office/drawing/2014/main" id="{6567EC19-E987-DD4D-585C-CB4265D32988}"/>
                </a:ext>
              </a:extLst>
            </p:cNvPr>
            <p:cNvSpPr txBox="1"/>
            <p:nvPr/>
          </p:nvSpPr>
          <p:spPr>
            <a:xfrm>
              <a:off x="9160013" y="390973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7" name="ZoneTexte 8306">
              <a:extLst>
                <a:ext uri="{FF2B5EF4-FFF2-40B4-BE49-F238E27FC236}">
                  <a16:creationId xmlns:a16="http://schemas.microsoft.com/office/drawing/2014/main" id="{BE6E5A30-CAC6-E9EC-E842-B2A110EA9A6B}"/>
                </a:ext>
              </a:extLst>
            </p:cNvPr>
            <p:cNvSpPr txBox="1"/>
            <p:nvPr/>
          </p:nvSpPr>
          <p:spPr>
            <a:xfrm>
              <a:off x="8497710" y="3627115"/>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21</a:t>
              </a:r>
            </a:p>
          </p:txBody>
        </p:sp>
        <p:sp>
          <p:nvSpPr>
            <p:cNvPr id="8308" name="ZoneTexte 8307">
              <a:extLst>
                <a:ext uri="{FF2B5EF4-FFF2-40B4-BE49-F238E27FC236}">
                  <a16:creationId xmlns:a16="http://schemas.microsoft.com/office/drawing/2014/main" id="{F7352E36-CA0F-EA7C-2E47-C9819DDC4514}"/>
                </a:ext>
              </a:extLst>
            </p:cNvPr>
            <p:cNvSpPr txBox="1"/>
            <p:nvPr/>
          </p:nvSpPr>
          <p:spPr>
            <a:xfrm>
              <a:off x="8497710" y="3906907"/>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09" name="ZoneTexte 8308">
              <a:extLst>
                <a:ext uri="{FF2B5EF4-FFF2-40B4-BE49-F238E27FC236}">
                  <a16:creationId xmlns:a16="http://schemas.microsoft.com/office/drawing/2014/main" id="{5DF4622B-65FD-26B7-319A-4152BB9DFD6F}"/>
                </a:ext>
              </a:extLst>
            </p:cNvPr>
            <p:cNvSpPr txBox="1"/>
            <p:nvPr/>
          </p:nvSpPr>
          <p:spPr>
            <a:xfrm>
              <a:off x="7885138" y="3621001"/>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24</a:t>
              </a:r>
            </a:p>
          </p:txBody>
        </p:sp>
        <p:sp>
          <p:nvSpPr>
            <p:cNvPr id="8310" name="ZoneTexte 8309">
              <a:extLst>
                <a:ext uri="{FF2B5EF4-FFF2-40B4-BE49-F238E27FC236}">
                  <a16:creationId xmlns:a16="http://schemas.microsoft.com/office/drawing/2014/main" id="{6B037854-7B41-B6D8-B263-8F12D66A5426}"/>
                </a:ext>
              </a:extLst>
            </p:cNvPr>
            <p:cNvSpPr txBox="1"/>
            <p:nvPr/>
          </p:nvSpPr>
          <p:spPr>
            <a:xfrm>
              <a:off x="7885138" y="3900793"/>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33</a:t>
              </a:r>
            </a:p>
          </p:txBody>
        </p:sp>
        <p:sp>
          <p:nvSpPr>
            <p:cNvPr id="8311" name="ZoneTexte 8310">
              <a:extLst>
                <a:ext uri="{FF2B5EF4-FFF2-40B4-BE49-F238E27FC236}">
                  <a16:creationId xmlns:a16="http://schemas.microsoft.com/office/drawing/2014/main" id="{7B5C218A-4E0E-5BE3-27BC-B74C177048A7}"/>
                </a:ext>
              </a:extLst>
            </p:cNvPr>
            <p:cNvSpPr txBox="1"/>
            <p:nvPr/>
          </p:nvSpPr>
          <p:spPr>
            <a:xfrm>
              <a:off x="8478003" y="4766521"/>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40</a:t>
              </a:r>
            </a:p>
          </p:txBody>
        </p:sp>
        <p:sp>
          <p:nvSpPr>
            <p:cNvPr id="8312" name="ZoneTexte 8311">
              <a:extLst>
                <a:ext uri="{FF2B5EF4-FFF2-40B4-BE49-F238E27FC236}">
                  <a16:creationId xmlns:a16="http://schemas.microsoft.com/office/drawing/2014/main" id="{C9B0ED5A-CB73-47AB-04F7-52E15CD18A0B}"/>
                </a:ext>
              </a:extLst>
            </p:cNvPr>
            <p:cNvSpPr txBox="1"/>
            <p:nvPr/>
          </p:nvSpPr>
          <p:spPr>
            <a:xfrm>
              <a:off x="8478003" y="5046313"/>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srgbClr val="C00000"/>
                  </a:solidFill>
                  <a:latin typeface="Century Gothic" panose="020B0502020202020204" pitchFamily="34" charset="0"/>
                </a:rPr>
                <a:t>72,3%</a:t>
              </a:r>
              <a:endParaRPr kumimoji="0" lang="fr-FR"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p:txBody>
        </p:sp>
        <p:sp>
          <p:nvSpPr>
            <p:cNvPr id="8313" name="ZoneTexte 8312">
              <a:extLst>
                <a:ext uri="{FF2B5EF4-FFF2-40B4-BE49-F238E27FC236}">
                  <a16:creationId xmlns:a16="http://schemas.microsoft.com/office/drawing/2014/main" id="{CF945D00-8093-804B-F779-673592C76D66}"/>
                </a:ext>
              </a:extLst>
            </p:cNvPr>
            <p:cNvSpPr txBox="1"/>
            <p:nvPr/>
          </p:nvSpPr>
          <p:spPr>
            <a:xfrm>
              <a:off x="7865431" y="4760407"/>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39</a:t>
              </a:r>
            </a:p>
          </p:txBody>
        </p:sp>
        <p:sp>
          <p:nvSpPr>
            <p:cNvPr id="8314" name="ZoneTexte 8313">
              <a:extLst>
                <a:ext uri="{FF2B5EF4-FFF2-40B4-BE49-F238E27FC236}">
                  <a16:creationId xmlns:a16="http://schemas.microsoft.com/office/drawing/2014/main" id="{46AB7954-1439-3CF1-562C-5BF46E0C7961}"/>
                </a:ext>
              </a:extLst>
            </p:cNvPr>
            <p:cNvSpPr txBox="1"/>
            <p:nvPr/>
          </p:nvSpPr>
          <p:spPr>
            <a:xfrm>
              <a:off x="7865431" y="5040199"/>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srgbClr val="C00000"/>
                  </a:solidFill>
                  <a:latin typeface="Century Gothic" panose="020B0502020202020204" pitchFamily="34" charset="0"/>
                </a:rPr>
                <a:t>71,5%</a:t>
              </a:r>
              <a:endParaRPr kumimoji="0" lang="fr-FR"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p:txBody>
        </p:sp>
        <p:sp>
          <p:nvSpPr>
            <p:cNvPr id="8315" name="ZoneTexte 8314">
              <a:extLst>
                <a:ext uri="{FF2B5EF4-FFF2-40B4-BE49-F238E27FC236}">
                  <a16:creationId xmlns:a16="http://schemas.microsoft.com/office/drawing/2014/main" id="{032B600A-3224-F082-E2F8-D7AD4F63ABB5}"/>
                </a:ext>
              </a:extLst>
            </p:cNvPr>
            <p:cNvSpPr txBox="1"/>
            <p:nvPr/>
          </p:nvSpPr>
          <p:spPr>
            <a:xfrm>
              <a:off x="8462441" y="543085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32</a:t>
              </a:r>
            </a:p>
          </p:txBody>
        </p:sp>
        <p:sp>
          <p:nvSpPr>
            <p:cNvPr id="8316" name="ZoneTexte 8315">
              <a:extLst>
                <a:ext uri="{FF2B5EF4-FFF2-40B4-BE49-F238E27FC236}">
                  <a16:creationId xmlns:a16="http://schemas.microsoft.com/office/drawing/2014/main" id="{19B7ED54-2834-3B61-23FF-D7BE537CA29D}"/>
                </a:ext>
              </a:extLst>
            </p:cNvPr>
            <p:cNvSpPr txBox="1"/>
            <p:nvPr/>
          </p:nvSpPr>
          <p:spPr>
            <a:xfrm>
              <a:off x="8462441" y="571064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40</a:t>
              </a:r>
            </a:p>
          </p:txBody>
        </p:sp>
        <p:sp>
          <p:nvSpPr>
            <p:cNvPr id="8317" name="ZoneTexte 8316">
              <a:extLst>
                <a:ext uri="{FF2B5EF4-FFF2-40B4-BE49-F238E27FC236}">
                  <a16:creationId xmlns:a16="http://schemas.microsoft.com/office/drawing/2014/main" id="{EDFD5D6B-3B7D-6562-E8D4-40C6FF31E3DC}"/>
                </a:ext>
              </a:extLst>
            </p:cNvPr>
            <p:cNvSpPr txBox="1"/>
            <p:nvPr/>
          </p:nvSpPr>
          <p:spPr>
            <a:xfrm>
              <a:off x="7849869" y="542474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8" name="ZoneTexte 8317">
              <a:extLst>
                <a:ext uri="{FF2B5EF4-FFF2-40B4-BE49-F238E27FC236}">
                  <a16:creationId xmlns:a16="http://schemas.microsoft.com/office/drawing/2014/main" id="{33B8B215-8096-E56F-E9D9-9BF3D5A39D6C}"/>
                </a:ext>
              </a:extLst>
            </p:cNvPr>
            <p:cNvSpPr txBox="1"/>
            <p:nvPr/>
          </p:nvSpPr>
          <p:spPr>
            <a:xfrm>
              <a:off x="7849869" y="570453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19" name="ZoneTexte 8318">
              <a:extLst>
                <a:ext uri="{FF2B5EF4-FFF2-40B4-BE49-F238E27FC236}">
                  <a16:creationId xmlns:a16="http://schemas.microsoft.com/office/drawing/2014/main" id="{94FC9588-6380-7F3F-6521-DB7C877D7FC3}"/>
                </a:ext>
              </a:extLst>
            </p:cNvPr>
            <p:cNvSpPr txBox="1"/>
            <p:nvPr/>
          </p:nvSpPr>
          <p:spPr>
            <a:xfrm>
              <a:off x="8455281" y="6355851"/>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25</a:t>
              </a:r>
            </a:p>
          </p:txBody>
        </p:sp>
        <p:sp>
          <p:nvSpPr>
            <p:cNvPr id="8320" name="ZoneTexte 8319">
              <a:extLst>
                <a:ext uri="{FF2B5EF4-FFF2-40B4-BE49-F238E27FC236}">
                  <a16:creationId xmlns:a16="http://schemas.microsoft.com/office/drawing/2014/main" id="{5CBF4B89-64E0-975E-F0AD-1A1FE1C88B32}"/>
                </a:ext>
              </a:extLst>
            </p:cNvPr>
            <p:cNvSpPr txBox="1"/>
            <p:nvPr/>
          </p:nvSpPr>
          <p:spPr>
            <a:xfrm>
              <a:off x="8455281" y="6635643"/>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34</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1" name="ZoneTexte 8320">
              <a:extLst>
                <a:ext uri="{FF2B5EF4-FFF2-40B4-BE49-F238E27FC236}">
                  <a16:creationId xmlns:a16="http://schemas.microsoft.com/office/drawing/2014/main" id="{B39B2864-BFA9-BF99-100F-D2C52FED5D62}"/>
                </a:ext>
              </a:extLst>
            </p:cNvPr>
            <p:cNvSpPr txBox="1"/>
            <p:nvPr/>
          </p:nvSpPr>
          <p:spPr>
            <a:xfrm>
              <a:off x="7833596" y="6359213"/>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23</a:t>
              </a:r>
            </a:p>
          </p:txBody>
        </p:sp>
        <p:sp>
          <p:nvSpPr>
            <p:cNvPr id="8322" name="ZoneTexte 8321">
              <a:extLst>
                <a:ext uri="{FF2B5EF4-FFF2-40B4-BE49-F238E27FC236}">
                  <a16:creationId xmlns:a16="http://schemas.microsoft.com/office/drawing/2014/main" id="{49D2D579-2269-FB97-04F6-4198349B6F4E}"/>
                </a:ext>
              </a:extLst>
            </p:cNvPr>
            <p:cNvSpPr txBox="1"/>
            <p:nvPr/>
          </p:nvSpPr>
          <p:spPr>
            <a:xfrm>
              <a:off x="7842709" y="6629529"/>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323" name="ZoneTexte 8322">
              <a:extLst>
                <a:ext uri="{FF2B5EF4-FFF2-40B4-BE49-F238E27FC236}">
                  <a16:creationId xmlns:a16="http://schemas.microsoft.com/office/drawing/2014/main" id="{AAA7E6B4-5DA2-0B04-A6E4-9C96D187909D}"/>
                </a:ext>
              </a:extLst>
            </p:cNvPr>
            <p:cNvSpPr txBox="1"/>
            <p:nvPr/>
          </p:nvSpPr>
          <p:spPr>
            <a:xfrm>
              <a:off x="7421171" y="3927764"/>
              <a:ext cx="576064" cy="307777"/>
            </a:xfrm>
            <a:prstGeom prst="rect">
              <a:avLst/>
            </a:prstGeom>
            <a:noFill/>
          </p:spPr>
          <p:txBody>
            <a:bodyPr wrap="square" rtlCol="0">
              <a:spAutoFit/>
            </a:bodyPr>
            <a:lstStyle/>
            <a:p>
              <a:pPr algn="ctr"/>
              <a:r>
                <a:rPr lang="fr-FR" sz="1400" b="1">
                  <a:latin typeface="Century Gothic" panose="020B0502020202020204" pitchFamily="34" charset="0"/>
                </a:rPr>
                <a:t>P10</a:t>
              </a:r>
              <a:endParaRPr lang="fr-FR" sz="1400" b="1" dirty="0">
                <a:latin typeface="Century Gothic" panose="020B0502020202020204" pitchFamily="34" charset="0"/>
              </a:endParaRPr>
            </a:p>
          </p:txBody>
        </p:sp>
        <p:sp>
          <p:nvSpPr>
            <p:cNvPr id="8324" name="ZoneTexte 8323">
              <a:extLst>
                <a:ext uri="{FF2B5EF4-FFF2-40B4-BE49-F238E27FC236}">
                  <a16:creationId xmlns:a16="http://schemas.microsoft.com/office/drawing/2014/main" id="{45E3A9A3-8C27-E7B4-3261-C2A1E4298E8B}"/>
                </a:ext>
              </a:extLst>
            </p:cNvPr>
            <p:cNvSpPr txBox="1"/>
            <p:nvPr/>
          </p:nvSpPr>
          <p:spPr>
            <a:xfrm>
              <a:off x="7406104" y="4652070"/>
              <a:ext cx="576064" cy="307777"/>
            </a:xfrm>
            <a:prstGeom prst="rect">
              <a:avLst/>
            </a:prstGeom>
            <a:noFill/>
          </p:spPr>
          <p:txBody>
            <a:bodyPr wrap="square" rtlCol="0">
              <a:spAutoFit/>
            </a:bodyPr>
            <a:lstStyle/>
            <a:p>
              <a:pPr algn="ctr"/>
              <a:r>
                <a:rPr lang="fr-FR" sz="1400" b="1">
                  <a:latin typeface="Century Gothic" panose="020B0502020202020204" pitchFamily="34" charset="0"/>
                </a:rPr>
                <a:t>P11</a:t>
              </a:r>
              <a:endParaRPr lang="fr-FR" sz="1400" b="1" dirty="0">
                <a:latin typeface="Century Gothic" panose="020B0502020202020204" pitchFamily="34" charset="0"/>
              </a:endParaRPr>
            </a:p>
          </p:txBody>
        </p:sp>
        <p:sp>
          <p:nvSpPr>
            <p:cNvPr id="8325" name="ZoneTexte 8324">
              <a:extLst>
                <a:ext uri="{FF2B5EF4-FFF2-40B4-BE49-F238E27FC236}">
                  <a16:creationId xmlns:a16="http://schemas.microsoft.com/office/drawing/2014/main" id="{D435B987-03F2-249C-6B1E-264D4FB17C44}"/>
                </a:ext>
              </a:extLst>
            </p:cNvPr>
            <p:cNvSpPr txBox="1"/>
            <p:nvPr/>
          </p:nvSpPr>
          <p:spPr>
            <a:xfrm>
              <a:off x="7375624" y="5733021"/>
              <a:ext cx="576064" cy="307777"/>
            </a:xfrm>
            <a:prstGeom prst="rect">
              <a:avLst/>
            </a:prstGeom>
            <a:noFill/>
          </p:spPr>
          <p:txBody>
            <a:bodyPr wrap="square" rtlCol="0">
              <a:spAutoFit/>
            </a:bodyPr>
            <a:lstStyle/>
            <a:p>
              <a:pPr algn="ctr"/>
              <a:r>
                <a:rPr lang="fr-FR" sz="1400" b="1">
                  <a:latin typeface="Century Gothic" panose="020B0502020202020204" pitchFamily="34" charset="0"/>
                </a:rPr>
                <a:t>P12</a:t>
              </a:r>
              <a:endParaRPr lang="fr-FR" sz="1400" b="1" dirty="0">
                <a:latin typeface="Century Gothic" panose="020B0502020202020204" pitchFamily="34" charset="0"/>
              </a:endParaRPr>
            </a:p>
          </p:txBody>
        </p:sp>
        <p:sp>
          <p:nvSpPr>
            <p:cNvPr id="8326" name="ZoneTexte 8325">
              <a:extLst>
                <a:ext uri="{FF2B5EF4-FFF2-40B4-BE49-F238E27FC236}">
                  <a16:creationId xmlns:a16="http://schemas.microsoft.com/office/drawing/2014/main" id="{2DC13AE1-A8BC-589C-DE63-FC3907A9F3EC}"/>
                </a:ext>
              </a:extLst>
            </p:cNvPr>
            <p:cNvSpPr txBox="1"/>
            <p:nvPr/>
          </p:nvSpPr>
          <p:spPr>
            <a:xfrm>
              <a:off x="7375624" y="6398949"/>
              <a:ext cx="576064" cy="307777"/>
            </a:xfrm>
            <a:prstGeom prst="rect">
              <a:avLst/>
            </a:prstGeom>
            <a:noFill/>
          </p:spPr>
          <p:txBody>
            <a:bodyPr wrap="square" rtlCol="0">
              <a:spAutoFit/>
            </a:bodyPr>
            <a:lstStyle/>
            <a:p>
              <a:pPr algn="ctr"/>
              <a:r>
                <a:rPr lang="fr-FR" sz="1400" b="1">
                  <a:latin typeface="Century Gothic" panose="020B0502020202020204" pitchFamily="34" charset="0"/>
                </a:rPr>
                <a:t>P13</a:t>
              </a:r>
              <a:endParaRPr lang="fr-FR" sz="1400" b="1" dirty="0">
                <a:latin typeface="Century Gothic" panose="020B0502020202020204" pitchFamily="34" charset="0"/>
              </a:endParaRPr>
            </a:p>
          </p:txBody>
        </p:sp>
        <p:sp>
          <p:nvSpPr>
            <p:cNvPr id="8327" name="ZoneTexte 8326">
              <a:extLst>
                <a:ext uri="{FF2B5EF4-FFF2-40B4-BE49-F238E27FC236}">
                  <a16:creationId xmlns:a16="http://schemas.microsoft.com/office/drawing/2014/main" id="{9AEAA8AD-8383-F09D-1745-7C5F7B6C95D5}"/>
                </a:ext>
              </a:extLst>
            </p:cNvPr>
            <p:cNvSpPr txBox="1"/>
            <p:nvPr/>
          </p:nvSpPr>
          <p:spPr>
            <a:xfrm>
              <a:off x="10267729" y="3911221"/>
              <a:ext cx="576064" cy="307777"/>
            </a:xfrm>
            <a:prstGeom prst="rect">
              <a:avLst/>
            </a:prstGeom>
            <a:noFill/>
          </p:spPr>
          <p:txBody>
            <a:bodyPr wrap="square" rtlCol="0">
              <a:spAutoFit/>
            </a:bodyPr>
            <a:lstStyle/>
            <a:p>
              <a:pPr algn="ctr"/>
              <a:r>
                <a:rPr lang="fr-FR" sz="1400" b="1" dirty="0">
                  <a:latin typeface="Century Gothic" panose="020B0502020202020204" pitchFamily="34" charset="0"/>
                </a:rPr>
                <a:t>P19</a:t>
              </a:r>
            </a:p>
          </p:txBody>
        </p:sp>
        <p:sp>
          <p:nvSpPr>
            <p:cNvPr id="8328" name="ZoneTexte 8327">
              <a:extLst>
                <a:ext uri="{FF2B5EF4-FFF2-40B4-BE49-F238E27FC236}">
                  <a16:creationId xmlns:a16="http://schemas.microsoft.com/office/drawing/2014/main" id="{FE1E36C0-43B1-7BCA-FA40-68B2A1A061A7}"/>
                </a:ext>
              </a:extLst>
            </p:cNvPr>
            <p:cNvSpPr txBox="1"/>
            <p:nvPr/>
          </p:nvSpPr>
          <p:spPr>
            <a:xfrm>
              <a:off x="10256963" y="4753244"/>
              <a:ext cx="576064" cy="307777"/>
            </a:xfrm>
            <a:prstGeom prst="rect">
              <a:avLst/>
            </a:prstGeom>
            <a:noFill/>
          </p:spPr>
          <p:txBody>
            <a:bodyPr wrap="square" rtlCol="0">
              <a:spAutoFit/>
            </a:bodyPr>
            <a:lstStyle/>
            <a:p>
              <a:pPr algn="ctr"/>
              <a:r>
                <a:rPr lang="fr-FR" sz="1400" b="1" dirty="0">
                  <a:latin typeface="Century Gothic" panose="020B0502020202020204" pitchFamily="34" charset="0"/>
                </a:rPr>
                <a:t>P18</a:t>
              </a:r>
            </a:p>
          </p:txBody>
        </p:sp>
        <p:sp>
          <p:nvSpPr>
            <p:cNvPr id="8329" name="ZoneTexte 8328">
              <a:extLst>
                <a:ext uri="{FF2B5EF4-FFF2-40B4-BE49-F238E27FC236}">
                  <a16:creationId xmlns:a16="http://schemas.microsoft.com/office/drawing/2014/main" id="{4D302D22-88B3-E43E-E70C-1D027B50ADF0}"/>
                </a:ext>
              </a:extLst>
            </p:cNvPr>
            <p:cNvSpPr txBox="1"/>
            <p:nvPr/>
          </p:nvSpPr>
          <p:spPr>
            <a:xfrm>
              <a:off x="10244055" y="5678239"/>
              <a:ext cx="576064" cy="307777"/>
            </a:xfrm>
            <a:prstGeom prst="rect">
              <a:avLst/>
            </a:prstGeom>
            <a:noFill/>
          </p:spPr>
          <p:txBody>
            <a:bodyPr wrap="square" rtlCol="0">
              <a:spAutoFit/>
            </a:bodyPr>
            <a:lstStyle/>
            <a:p>
              <a:pPr algn="ctr"/>
              <a:r>
                <a:rPr lang="fr-FR" sz="1400" b="1">
                  <a:latin typeface="Century Gothic" panose="020B0502020202020204" pitchFamily="34" charset="0"/>
                </a:rPr>
                <a:t>P17</a:t>
              </a:r>
              <a:endParaRPr lang="fr-FR" sz="1400" b="1" dirty="0">
                <a:latin typeface="Century Gothic" panose="020B0502020202020204" pitchFamily="34" charset="0"/>
              </a:endParaRPr>
            </a:p>
          </p:txBody>
        </p:sp>
        <p:sp>
          <p:nvSpPr>
            <p:cNvPr id="8330" name="ZoneTexte 8329">
              <a:extLst>
                <a:ext uri="{FF2B5EF4-FFF2-40B4-BE49-F238E27FC236}">
                  <a16:creationId xmlns:a16="http://schemas.microsoft.com/office/drawing/2014/main" id="{09FECBCE-4D53-D504-112B-F0E7364A8408}"/>
                </a:ext>
              </a:extLst>
            </p:cNvPr>
            <p:cNvSpPr txBox="1"/>
            <p:nvPr/>
          </p:nvSpPr>
          <p:spPr>
            <a:xfrm>
              <a:off x="10240203" y="6375169"/>
              <a:ext cx="576064" cy="307777"/>
            </a:xfrm>
            <a:prstGeom prst="rect">
              <a:avLst/>
            </a:prstGeom>
            <a:noFill/>
          </p:spPr>
          <p:txBody>
            <a:bodyPr wrap="square" rtlCol="0">
              <a:spAutoFit/>
            </a:bodyPr>
            <a:lstStyle/>
            <a:p>
              <a:pPr algn="ctr"/>
              <a:r>
                <a:rPr lang="fr-FR" sz="1400" b="1">
                  <a:latin typeface="Century Gothic" panose="020B0502020202020204" pitchFamily="34" charset="0"/>
                </a:rPr>
                <a:t>P16</a:t>
              </a:r>
              <a:endParaRPr lang="fr-FR" sz="1400" b="1" dirty="0">
                <a:latin typeface="Century Gothic" panose="020B0502020202020204" pitchFamily="34" charset="0"/>
              </a:endParaRPr>
            </a:p>
          </p:txBody>
        </p:sp>
        <p:sp>
          <p:nvSpPr>
            <p:cNvPr id="9" name="ZoneTexte 8">
              <a:extLst>
                <a:ext uri="{FF2B5EF4-FFF2-40B4-BE49-F238E27FC236}">
                  <a16:creationId xmlns:a16="http://schemas.microsoft.com/office/drawing/2014/main" id="{9C894E5F-B531-D609-CA3C-C00E12C1A4B2}"/>
                </a:ext>
              </a:extLst>
            </p:cNvPr>
            <p:cNvSpPr txBox="1"/>
            <p:nvPr/>
          </p:nvSpPr>
          <p:spPr>
            <a:xfrm>
              <a:off x="1100873" y="227609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28,3%</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9838F335-ABBF-6FC6-9E64-86DE596137EF}"/>
                </a:ext>
              </a:extLst>
            </p:cNvPr>
            <p:cNvSpPr txBox="1"/>
            <p:nvPr/>
          </p:nvSpPr>
          <p:spPr>
            <a:xfrm>
              <a:off x="488301" y="226998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18,0%</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38" name="ZoneTexte 37">
              <a:extLst>
                <a:ext uri="{FF2B5EF4-FFF2-40B4-BE49-F238E27FC236}">
                  <a16:creationId xmlns:a16="http://schemas.microsoft.com/office/drawing/2014/main" id="{37A430D1-4F13-44A7-3C69-B4856ABE7DC5}"/>
                </a:ext>
              </a:extLst>
            </p:cNvPr>
            <p:cNvSpPr txBox="1"/>
            <p:nvPr/>
          </p:nvSpPr>
          <p:spPr>
            <a:xfrm>
              <a:off x="3028961" y="184951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53,6%</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AA4F75A5-E8BF-F927-40B5-0267137F5375}"/>
                </a:ext>
              </a:extLst>
            </p:cNvPr>
            <p:cNvSpPr txBox="1"/>
            <p:nvPr/>
          </p:nvSpPr>
          <p:spPr>
            <a:xfrm>
              <a:off x="2420980" y="184440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20,7%</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3" name="ZoneTexte 42">
              <a:extLst>
                <a:ext uri="{FF2B5EF4-FFF2-40B4-BE49-F238E27FC236}">
                  <a16:creationId xmlns:a16="http://schemas.microsoft.com/office/drawing/2014/main" id="{05E47FF6-6F68-7951-52FD-F557F729088E}"/>
                </a:ext>
              </a:extLst>
            </p:cNvPr>
            <p:cNvSpPr txBox="1"/>
            <p:nvPr/>
          </p:nvSpPr>
          <p:spPr>
            <a:xfrm>
              <a:off x="3788674" y="3210296"/>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7" name="ZoneTexte 46">
              <a:extLst>
                <a:ext uri="{FF2B5EF4-FFF2-40B4-BE49-F238E27FC236}">
                  <a16:creationId xmlns:a16="http://schemas.microsoft.com/office/drawing/2014/main" id="{7BA3C7F0-8DA5-CC13-471A-0A1F0FEF3181}"/>
                </a:ext>
              </a:extLst>
            </p:cNvPr>
            <p:cNvSpPr txBox="1"/>
            <p:nvPr/>
          </p:nvSpPr>
          <p:spPr>
            <a:xfrm>
              <a:off x="3176102" y="3204182"/>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9" name="ZoneTexte 48">
              <a:extLst>
                <a:ext uri="{FF2B5EF4-FFF2-40B4-BE49-F238E27FC236}">
                  <a16:creationId xmlns:a16="http://schemas.microsoft.com/office/drawing/2014/main" id="{946BAF24-164D-A16B-99B2-28AD44BDDFEC}"/>
                </a:ext>
              </a:extLst>
            </p:cNvPr>
            <p:cNvSpPr txBox="1"/>
            <p:nvPr/>
          </p:nvSpPr>
          <p:spPr>
            <a:xfrm>
              <a:off x="2465892" y="476617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srgbClr val="C00000"/>
                  </a:solidFill>
                  <a:latin typeface="Century Gothic" panose="020B0502020202020204" pitchFamily="34" charset="0"/>
                </a:rPr>
                <a:t>62,3%</a:t>
              </a:r>
              <a:endParaRPr kumimoji="0" lang="fr-FR"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p:txBody>
        </p:sp>
        <p:sp>
          <p:nvSpPr>
            <p:cNvPr id="51" name="ZoneTexte 50">
              <a:extLst>
                <a:ext uri="{FF2B5EF4-FFF2-40B4-BE49-F238E27FC236}">
                  <a16:creationId xmlns:a16="http://schemas.microsoft.com/office/drawing/2014/main" id="{E50ACB51-70F0-538B-2F0C-0F8E1B38B4A2}"/>
                </a:ext>
              </a:extLst>
            </p:cNvPr>
            <p:cNvSpPr txBox="1"/>
            <p:nvPr/>
          </p:nvSpPr>
          <p:spPr>
            <a:xfrm>
              <a:off x="1853320" y="476005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srgbClr val="C00000"/>
                  </a:solidFill>
                  <a:latin typeface="Century Gothic" panose="020B0502020202020204" pitchFamily="34" charset="0"/>
                </a:rPr>
                <a:t>74,7%</a:t>
              </a:r>
              <a:endParaRPr kumimoji="0" lang="fr-FR" sz="10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endParaRPr>
            </a:p>
          </p:txBody>
        </p:sp>
        <p:sp>
          <p:nvSpPr>
            <p:cNvPr id="52" name="ZoneTexte 51">
              <a:extLst>
                <a:ext uri="{FF2B5EF4-FFF2-40B4-BE49-F238E27FC236}">
                  <a16:creationId xmlns:a16="http://schemas.microsoft.com/office/drawing/2014/main" id="{8B819FE8-64AC-400C-0D03-1556118AB5C2}"/>
                </a:ext>
              </a:extLst>
            </p:cNvPr>
            <p:cNvSpPr txBox="1"/>
            <p:nvPr/>
          </p:nvSpPr>
          <p:spPr>
            <a:xfrm>
              <a:off x="4296101" y="404797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29</a:t>
              </a:r>
            </a:p>
          </p:txBody>
        </p:sp>
        <p:sp>
          <p:nvSpPr>
            <p:cNvPr id="57" name="ZoneTexte 56">
              <a:extLst>
                <a:ext uri="{FF2B5EF4-FFF2-40B4-BE49-F238E27FC236}">
                  <a16:creationId xmlns:a16="http://schemas.microsoft.com/office/drawing/2014/main" id="{48134164-2C03-7B8D-C38E-93CCA7F20EA9}"/>
                </a:ext>
              </a:extLst>
            </p:cNvPr>
            <p:cNvSpPr txBox="1"/>
            <p:nvPr/>
          </p:nvSpPr>
          <p:spPr>
            <a:xfrm>
              <a:off x="3683529" y="404185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37</a:t>
              </a:r>
            </a:p>
          </p:txBody>
        </p:sp>
        <p:sp>
          <p:nvSpPr>
            <p:cNvPr id="58" name="ZoneTexte 57">
              <a:extLst>
                <a:ext uri="{FF2B5EF4-FFF2-40B4-BE49-F238E27FC236}">
                  <a16:creationId xmlns:a16="http://schemas.microsoft.com/office/drawing/2014/main" id="{3845BCB7-5C53-D470-950D-D178B8ED7818}"/>
                </a:ext>
              </a:extLst>
            </p:cNvPr>
            <p:cNvSpPr txBox="1"/>
            <p:nvPr/>
          </p:nvSpPr>
          <p:spPr>
            <a:xfrm>
              <a:off x="6400377" y="3551814"/>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59" name="ZoneTexte 58">
              <a:extLst>
                <a:ext uri="{FF2B5EF4-FFF2-40B4-BE49-F238E27FC236}">
                  <a16:creationId xmlns:a16="http://schemas.microsoft.com/office/drawing/2014/main" id="{3F876776-44AC-B66F-E5A5-4004A2E5B27A}"/>
                </a:ext>
              </a:extLst>
            </p:cNvPr>
            <p:cNvSpPr txBox="1"/>
            <p:nvPr/>
          </p:nvSpPr>
          <p:spPr>
            <a:xfrm>
              <a:off x="5787923" y="3551267"/>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28</a:t>
              </a:r>
            </a:p>
          </p:txBody>
        </p:sp>
        <p:sp>
          <p:nvSpPr>
            <p:cNvPr id="60" name="ZoneTexte 59">
              <a:extLst>
                <a:ext uri="{FF2B5EF4-FFF2-40B4-BE49-F238E27FC236}">
                  <a16:creationId xmlns:a16="http://schemas.microsoft.com/office/drawing/2014/main" id="{95196155-A644-475B-D233-115B9C9B8B23}"/>
                </a:ext>
              </a:extLst>
            </p:cNvPr>
            <p:cNvSpPr txBox="1"/>
            <p:nvPr/>
          </p:nvSpPr>
          <p:spPr>
            <a:xfrm>
              <a:off x="7617785" y="1014669"/>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46,3%</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61" name="ZoneTexte 60">
              <a:extLst>
                <a:ext uri="{FF2B5EF4-FFF2-40B4-BE49-F238E27FC236}">
                  <a16:creationId xmlns:a16="http://schemas.microsoft.com/office/drawing/2014/main" id="{91DDE380-BD32-29F9-0540-51B2E33159F2}"/>
                </a:ext>
              </a:extLst>
            </p:cNvPr>
            <p:cNvSpPr txBox="1"/>
            <p:nvPr/>
          </p:nvSpPr>
          <p:spPr>
            <a:xfrm>
              <a:off x="7005213" y="1008555"/>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48,1%</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62" name="ZoneTexte 61">
              <a:extLst>
                <a:ext uri="{FF2B5EF4-FFF2-40B4-BE49-F238E27FC236}">
                  <a16:creationId xmlns:a16="http://schemas.microsoft.com/office/drawing/2014/main" id="{70C3BE1A-7540-1F91-3A96-3B4A277BAF86}"/>
                </a:ext>
              </a:extLst>
            </p:cNvPr>
            <p:cNvSpPr txBox="1"/>
            <p:nvPr/>
          </p:nvSpPr>
          <p:spPr>
            <a:xfrm>
              <a:off x="7621942" y="200353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192" name="ZoneTexte 8191">
              <a:extLst>
                <a:ext uri="{FF2B5EF4-FFF2-40B4-BE49-F238E27FC236}">
                  <a16:creationId xmlns:a16="http://schemas.microsoft.com/office/drawing/2014/main" id="{1C361D79-F413-8F14-0A7D-BBE6AE4C2B6F}"/>
                </a:ext>
              </a:extLst>
            </p:cNvPr>
            <p:cNvSpPr txBox="1"/>
            <p:nvPr/>
          </p:nvSpPr>
          <p:spPr>
            <a:xfrm>
              <a:off x="7009370" y="199741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193" name="ZoneTexte 8192">
              <a:extLst>
                <a:ext uri="{FF2B5EF4-FFF2-40B4-BE49-F238E27FC236}">
                  <a16:creationId xmlns:a16="http://schemas.microsoft.com/office/drawing/2014/main" id="{269341DC-20EC-833A-B377-6E925162481B}"/>
                </a:ext>
              </a:extLst>
            </p:cNvPr>
            <p:cNvSpPr txBox="1"/>
            <p:nvPr/>
          </p:nvSpPr>
          <p:spPr>
            <a:xfrm>
              <a:off x="8288129" y="238436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23</a:t>
              </a:r>
            </a:p>
          </p:txBody>
        </p:sp>
        <p:sp>
          <p:nvSpPr>
            <p:cNvPr id="8194" name="ZoneTexte 8193">
              <a:extLst>
                <a:ext uri="{FF2B5EF4-FFF2-40B4-BE49-F238E27FC236}">
                  <a16:creationId xmlns:a16="http://schemas.microsoft.com/office/drawing/2014/main" id="{6867B590-AB68-621C-C1C8-A11BB0D78D5E}"/>
                </a:ext>
              </a:extLst>
            </p:cNvPr>
            <p:cNvSpPr txBox="1"/>
            <p:nvPr/>
          </p:nvSpPr>
          <p:spPr>
            <a:xfrm>
              <a:off x="7675557" y="237825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24</a:t>
              </a:r>
            </a:p>
          </p:txBody>
        </p:sp>
        <p:sp>
          <p:nvSpPr>
            <p:cNvPr id="8196" name="ZoneTexte 8195">
              <a:extLst>
                <a:ext uri="{FF2B5EF4-FFF2-40B4-BE49-F238E27FC236}">
                  <a16:creationId xmlns:a16="http://schemas.microsoft.com/office/drawing/2014/main" id="{A2327502-A11F-D5A7-F869-721551C515FE}"/>
                </a:ext>
              </a:extLst>
            </p:cNvPr>
            <p:cNvSpPr txBox="1"/>
            <p:nvPr/>
          </p:nvSpPr>
          <p:spPr>
            <a:xfrm>
              <a:off x="5071368" y="718888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198" name="ZoneTexte 8197">
              <a:extLst>
                <a:ext uri="{FF2B5EF4-FFF2-40B4-BE49-F238E27FC236}">
                  <a16:creationId xmlns:a16="http://schemas.microsoft.com/office/drawing/2014/main" id="{10CE9D86-F98C-2629-010B-B2D47D98F8A3}"/>
                </a:ext>
              </a:extLst>
            </p:cNvPr>
            <p:cNvSpPr txBox="1"/>
            <p:nvPr/>
          </p:nvSpPr>
          <p:spPr>
            <a:xfrm>
              <a:off x="5763629" y="6686351"/>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23</a:t>
              </a:r>
            </a:p>
          </p:txBody>
        </p:sp>
        <p:sp>
          <p:nvSpPr>
            <p:cNvPr id="8259" name="ZoneTexte 8258">
              <a:extLst>
                <a:ext uri="{FF2B5EF4-FFF2-40B4-BE49-F238E27FC236}">
                  <a16:creationId xmlns:a16="http://schemas.microsoft.com/office/drawing/2014/main" id="{E165FE8D-7099-D58D-DEC3-DD648BFCF720}"/>
                </a:ext>
              </a:extLst>
            </p:cNvPr>
            <p:cNvSpPr txBox="1"/>
            <p:nvPr/>
          </p:nvSpPr>
          <p:spPr>
            <a:xfrm>
              <a:off x="7120085" y="6724761"/>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20</a:t>
              </a:r>
            </a:p>
          </p:txBody>
        </p:sp>
        <p:sp>
          <p:nvSpPr>
            <p:cNvPr id="8260" name="ZoneTexte 8259">
              <a:extLst>
                <a:ext uri="{FF2B5EF4-FFF2-40B4-BE49-F238E27FC236}">
                  <a16:creationId xmlns:a16="http://schemas.microsoft.com/office/drawing/2014/main" id="{9F3C558F-036B-7F4D-EFD1-16F95911D28B}"/>
                </a:ext>
              </a:extLst>
            </p:cNvPr>
            <p:cNvSpPr txBox="1"/>
            <p:nvPr/>
          </p:nvSpPr>
          <p:spPr>
            <a:xfrm>
              <a:off x="8497710" y="4177417"/>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6,9%</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1" name="ZoneTexte 8260">
              <a:extLst>
                <a:ext uri="{FF2B5EF4-FFF2-40B4-BE49-F238E27FC236}">
                  <a16:creationId xmlns:a16="http://schemas.microsoft.com/office/drawing/2014/main" id="{7815DCDA-2F2E-0D8C-8220-51E66CF71B0B}"/>
                </a:ext>
              </a:extLst>
            </p:cNvPr>
            <p:cNvSpPr txBox="1"/>
            <p:nvPr/>
          </p:nvSpPr>
          <p:spPr>
            <a:xfrm>
              <a:off x="7885138" y="4171303"/>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21,7%</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62" name="ZoneTexte 8261">
              <a:extLst>
                <a:ext uri="{FF2B5EF4-FFF2-40B4-BE49-F238E27FC236}">
                  <a16:creationId xmlns:a16="http://schemas.microsoft.com/office/drawing/2014/main" id="{015280C5-7203-3734-ECE5-B6FC3A8D19BA}"/>
                </a:ext>
              </a:extLst>
            </p:cNvPr>
            <p:cNvSpPr txBox="1"/>
            <p:nvPr/>
          </p:nvSpPr>
          <p:spPr>
            <a:xfrm>
              <a:off x="8481813" y="4499821"/>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33</a:t>
              </a:r>
            </a:p>
          </p:txBody>
        </p:sp>
        <p:sp>
          <p:nvSpPr>
            <p:cNvPr id="8267" name="ZoneTexte 8266">
              <a:extLst>
                <a:ext uri="{FF2B5EF4-FFF2-40B4-BE49-F238E27FC236}">
                  <a16:creationId xmlns:a16="http://schemas.microsoft.com/office/drawing/2014/main" id="{EF348A14-C3DD-9A6E-671F-35FD75DF75A6}"/>
                </a:ext>
              </a:extLst>
            </p:cNvPr>
            <p:cNvSpPr txBox="1"/>
            <p:nvPr/>
          </p:nvSpPr>
          <p:spPr>
            <a:xfrm>
              <a:off x="7869241" y="4493707"/>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33</a:t>
              </a:r>
            </a:p>
          </p:txBody>
        </p:sp>
        <p:sp>
          <p:nvSpPr>
            <p:cNvPr id="8268" name="ZoneTexte 8267">
              <a:extLst>
                <a:ext uri="{FF2B5EF4-FFF2-40B4-BE49-F238E27FC236}">
                  <a16:creationId xmlns:a16="http://schemas.microsoft.com/office/drawing/2014/main" id="{FA0070D7-BCF0-8D70-E6A5-6DC76D90CCD5}"/>
                </a:ext>
              </a:extLst>
            </p:cNvPr>
            <p:cNvSpPr txBox="1"/>
            <p:nvPr/>
          </p:nvSpPr>
          <p:spPr>
            <a:xfrm>
              <a:off x="8455281" y="6906331"/>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24,6%</a:t>
              </a:r>
            </a:p>
          </p:txBody>
        </p:sp>
        <p:sp>
          <p:nvSpPr>
            <p:cNvPr id="8269" name="ZoneTexte 8268">
              <a:extLst>
                <a:ext uri="{FF2B5EF4-FFF2-40B4-BE49-F238E27FC236}">
                  <a16:creationId xmlns:a16="http://schemas.microsoft.com/office/drawing/2014/main" id="{B029A9A2-8D90-D1B8-F3ED-80753332436D}"/>
                </a:ext>
              </a:extLst>
            </p:cNvPr>
            <p:cNvSpPr txBox="1"/>
            <p:nvPr/>
          </p:nvSpPr>
          <p:spPr>
            <a:xfrm>
              <a:off x="7842709" y="6900217"/>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18,6%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0" name="ZoneTexte 8269">
              <a:extLst>
                <a:ext uri="{FF2B5EF4-FFF2-40B4-BE49-F238E27FC236}">
                  <a16:creationId xmlns:a16="http://schemas.microsoft.com/office/drawing/2014/main" id="{F6661D5A-2976-D61A-651A-012BD06311F4}"/>
                </a:ext>
              </a:extLst>
            </p:cNvPr>
            <p:cNvSpPr txBox="1"/>
            <p:nvPr/>
          </p:nvSpPr>
          <p:spPr>
            <a:xfrm>
              <a:off x="8462441" y="598115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57,8%</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1" name="ZoneTexte 8270">
              <a:extLst>
                <a:ext uri="{FF2B5EF4-FFF2-40B4-BE49-F238E27FC236}">
                  <a16:creationId xmlns:a16="http://schemas.microsoft.com/office/drawing/2014/main" id="{048CFE10-B93C-1998-C736-1EDC1C8E0A92}"/>
                </a:ext>
              </a:extLst>
            </p:cNvPr>
            <p:cNvSpPr txBox="1"/>
            <p:nvPr/>
          </p:nvSpPr>
          <p:spPr>
            <a:xfrm>
              <a:off x="7849869" y="597504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45,3%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2" name="ZoneTexte 8271">
              <a:extLst>
                <a:ext uri="{FF2B5EF4-FFF2-40B4-BE49-F238E27FC236}">
                  <a16:creationId xmlns:a16="http://schemas.microsoft.com/office/drawing/2014/main" id="{DD39DA68-F4B8-98B1-2849-70DB164D0DAF}"/>
                </a:ext>
              </a:extLst>
            </p:cNvPr>
            <p:cNvSpPr txBox="1"/>
            <p:nvPr/>
          </p:nvSpPr>
          <p:spPr>
            <a:xfrm>
              <a:off x="9777665" y="417746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b="1" dirty="0">
                  <a:solidFill>
                    <a:prstClr val="black"/>
                  </a:solidFill>
                  <a:latin typeface="Century Gothic" panose="020B0502020202020204" pitchFamily="34" charset="0"/>
                </a:rPr>
                <a:t>17,8%</a:t>
              </a:r>
              <a:endParaRPr kumimoji="0" lang="fr-FR" sz="1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3" name="ZoneTexte 8272">
              <a:extLst>
                <a:ext uri="{FF2B5EF4-FFF2-40B4-BE49-F238E27FC236}">
                  <a16:creationId xmlns:a16="http://schemas.microsoft.com/office/drawing/2014/main" id="{00DA9310-8886-A9E5-477B-FCA66287E745}"/>
                </a:ext>
              </a:extLst>
            </p:cNvPr>
            <p:cNvSpPr txBox="1"/>
            <p:nvPr/>
          </p:nvSpPr>
          <p:spPr>
            <a:xfrm>
              <a:off x="9165093" y="417897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4" name="ZoneTexte 8273">
              <a:extLst>
                <a:ext uri="{FF2B5EF4-FFF2-40B4-BE49-F238E27FC236}">
                  <a16:creationId xmlns:a16="http://schemas.microsoft.com/office/drawing/2014/main" id="{AA1189A5-3DE2-670C-9094-76BC31A414A3}"/>
                </a:ext>
              </a:extLst>
            </p:cNvPr>
            <p:cNvSpPr txBox="1"/>
            <p:nvPr/>
          </p:nvSpPr>
          <p:spPr>
            <a:xfrm>
              <a:off x="9776395" y="4508546"/>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19</a:t>
              </a:r>
            </a:p>
          </p:txBody>
        </p:sp>
        <p:sp>
          <p:nvSpPr>
            <p:cNvPr id="8275" name="ZoneTexte 8274">
              <a:extLst>
                <a:ext uri="{FF2B5EF4-FFF2-40B4-BE49-F238E27FC236}">
                  <a16:creationId xmlns:a16="http://schemas.microsoft.com/office/drawing/2014/main" id="{B43ECA2D-6F11-735E-5F3F-A6F2D5781502}"/>
                </a:ext>
              </a:extLst>
            </p:cNvPr>
            <p:cNvSpPr txBox="1"/>
            <p:nvPr/>
          </p:nvSpPr>
          <p:spPr>
            <a:xfrm>
              <a:off x="9780205" y="478071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6" name="ZoneTexte 8275">
              <a:extLst>
                <a:ext uri="{FF2B5EF4-FFF2-40B4-BE49-F238E27FC236}">
                  <a16:creationId xmlns:a16="http://schemas.microsoft.com/office/drawing/2014/main" id="{E611FA69-AF81-81AB-75AA-F7327824CBE7}"/>
                </a:ext>
              </a:extLst>
            </p:cNvPr>
            <p:cNvSpPr txBox="1"/>
            <p:nvPr/>
          </p:nvSpPr>
          <p:spPr>
            <a:xfrm>
              <a:off x="9160013" y="4510052"/>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7" name="ZoneTexte 8276">
              <a:extLst>
                <a:ext uri="{FF2B5EF4-FFF2-40B4-BE49-F238E27FC236}">
                  <a16:creationId xmlns:a16="http://schemas.microsoft.com/office/drawing/2014/main" id="{B2A5FA1C-7EA7-7F34-35E8-4E2B0E62ACDE}"/>
                </a:ext>
              </a:extLst>
            </p:cNvPr>
            <p:cNvSpPr txBox="1"/>
            <p:nvPr/>
          </p:nvSpPr>
          <p:spPr>
            <a:xfrm>
              <a:off x="9163823" y="478222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8" name="ZoneTexte 8277">
              <a:extLst>
                <a:ext uri="{FF2B5EF4-FFF2-40B4-BE49-F238E27FC236}">
                  <a16:creationId xmlns:a16="http://schemas.microsoft.com/office/drawing/2014/main" id="{BC649353-7694-5156-9BCD-3A75DBFFEAFA}"/>
                </a:ext>
              </a:extLst>
            </p:cNvPr>
            <p:cNvSpPr txBox="1"/>
            <p:nvPr/>
          </p:nvSpPr>
          <p:spPr>
            <a:xfrm>
              <a:off x="9781475" y="5049958"/>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79" name="ZoneTexte 8278">
              <a:extLst>
                <a:ext uri="{FF2B5EF4-FFF2-40B4-BE49-F238E27FC236}">
                  <a16:creationId xmlns:a16="http://schemas.microsoft.com/office/drawing/2014/main" id="{EF521517-C792-661E-EB70-527851060E3C}"/>
                </a:ext>
              </a:extLst>
            </p:cNvPr>
            <p:cNvSpPr txBox="1"/>
            <p:nvPr/>
          </p:nvSpPr>
          <p:spPr>
            <a:xfrm>
              <a:off x="9168903" y="5051464"/>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0" name="ZoneTexte 8279">
              <a:extLst>
                <a:ext uri="{FF2B5EF4-FFF2-40B4-BE49-F238E27FC236}">
                  <a16:creationId xmlns:a16="http://schemas.microsoft.com/office/drawing/2014/main" id="{B8561F3B-0AB0-2F88-9FD3-EE110CAA9F73}"/>
                </a:ext>
              </a:extLst>
            </p:cNvPr>
            <p:cNvSpPr txBox="1"/>
            <p:nvPr/>
          </p:nvSpPr>
          <p:spPr>
            <a:xfrm>
              <a:off x="9783030" y="5421638"/>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24</a:t>
              </a:r>
            </a:p>
          </p:txBody>
        </p:sp>
        <p:sp>
          <p:nvSpPr>
            <p:cNvPr id="8281" name="ZoneTexte 8280">
              <a:extLst>
                <a:ext uri="{FF2B5EF4-FFF2-40B4-BE49-F238E27FC236}">
                  <a16:creationId xmlns:a16="http://schemas.microsoft.com/office/drawing/2014/main" id="{A1CB88E2-4F86-8A42-ED1F-95962E90CDF3}"/>
                </a:ext>
              </a:extLst>
            </p:cNvPr>
            <p:cNvSpPr txBox="1"/>
            <p:nvPr/>
          </p:nvSpPr>
          <p:spPr>
            <a:xfrm>
              <a:off x="9786840" y="569381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2" name="ZoneTexte 8281">
              <a:extLst>
                <a:ext uri="{FF2B5EF4-FFF2-40B4-BE49-F238E27FC236}">
                  <a16:creationId xmlns:a16="http://schemas.microsoft.com/office/drawing/2014/main" id="{3728A4CC-7ECB-0A72-599C-076FC8053704}"/>
                </a:ext>
              </a:extLst>
            </p:cNvPr>
            <p:cNvSpPr txBox="1"/>
            <p:nvPr/>
          </p:nvSpPr>
          <p:spPr>
            <a:xfrm>
              <a:off x="9166648" y="5423144"/>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3" name="ZoneTexte 8282">
              <a:extLst>
                <a:ext uri="{FF2B5EF4-FFF2-40B4-BE49-F238E27FC236}">
                  <a16:creationId xmlns:a16="http://schemas.microsoft.com/office/drawing/2014/main" id="{247FD841-4C2A-92DD-8726-34489DC1C2E8}"/>
                </a:ext>
              </a:extLst>
            </p:cNvPr>
            <p:cNvSpPr txBox="1"/>
            <p:nvPr/>
          </p:nvSpPr>
          <p:spPr>
            <a:xfrm>
              <a:off x="9170458" y="569531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38</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4" name="ZoneTexte 8283">
              <a:extLst>
                <a:ext uri="{FF2B5EF4-FFF2-40B4-BE49-F238E27FC236}">
                  <a16:creationId xmlns:a16="http://schemas.microsoft.com/office/drawing/2014/main" id="{74132EA6-A699-7642-3116-FEE4D616525A}"/>
                </a:ext>
              </a:extLst>
            </p:cNvPr>
            <p:cNvSpPr txBox="1"/>
            <p:nvPr/>
          </p:nvSpPr>
          <p:spPr>
            <a:xfrm>
              <a:off x="9788110" y="5963050"/>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5" name="ZoneTexte 8284">
              <a:extLst>
                <a:ext uri="{FF2B5EF4-FFF2-40B4-BE49-F238E27FC236}">
                  <a16:creationId xmlns:a16="http://schemas.microsoft.com/office/drawing/2014/main" id="{DC466321-7B86-804F-A9A3-4A05BC935070}"/>
                </a:ext>
              </a:extLst>
            </p:cNvPr>
            <p:cNvSpPr txBox="1"/>
            <p:nvPr/>
          </p:nvSpPr>
          <p:spPr>
            <a:xfrm>
              <a:off x="9175538" y="5964556"/>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49,3%</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6" name="ZoneTexte 8285">
              <a:extLst>
                <a:ext uri="{FF2B5EF4-FFF2-40B4-BE49-F238E27FC236}">
                  <a16:creationId xmlns:a16="http://schemas.microsoft.com/office/drawing/2014/main" id="{9126A76A-DE8B-1743-F2EA-9BB10585B32D}"/>
                </a:ext>
              </a:extLst>
            </p:cNvPr>
            <p:cNvSpPr txBox="1"/>
            <p:nvPr/>
          </p:nvSpPr>
          <p:spPr>
            <a:xfrm>
              <a:off x="9767329" y="6351183"/>
              <a:ext cx="576063"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18</a:t>
              </a:r>
            </a:p>
          </p:txBody>
        </p:sp>
        <p:sp>
          <p:nvSpPr>
            <p:cNvPr id="8287" name="ZoneTexte 8286">
              <a:extLst>
                <a:ext uri="{FF2B5EF4-FFF2-40B4-BE49-F238E27FC236}">
                  <a16:creationId xmlns:a16="http://schemas.microsoft.com/office/drawing/2014/main" id="{FB8ABD25-2F16-E047-8FCF-41E280DAF5C8}"/>
                </a:ext>
              </a:extLst>
            </p:cNvPr>
            <p:cNvSpPr txBox="1"/>
            <p:nvPr/>
          </p:nvSpPr>
          <p:spPr>
            <a:xfrm>
              <a:off x="9767329" y="6630975"/>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26</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88" name="ZoneTexte 8287">
              <a:extLst>
                <a:ext uri="{FF2B5EF4-FFF2-40B4-BE49-F238E27FC236}">
                  <a16:creationId xmlns:a16="http://schemas.microsoft.com/office/drawing/2014/main" id="{1B542A5C-4187-9941-2D3D-4C46BB4E110E}"/>
                </a:ext>
              </a:extLst>
            </p:cNvPr>
            <p:cNvSpPr txBox="1"/>
            <p:nvPr/>
          </p:nvSpPr>
          <p:spPr>
            <a:xfrm>
              <a:off x="9154757" y="6345069"/>
              <a:ext cx="576063"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16</a:t>
              </a:r>
            </a:p>
          </p:txBody>
        </p:sp>
        <p:sp>
          <p:nvSpPr>
            <p:cNvPr id="8289" name="ZoneTexte 8288">
              <a:extLst>
                <a:ext uri="{FF2B5EF4-FFF2-40B4-BE49-F238E27FC236}">
                  <a16:creationId xmlns:a16="http://schemas.microsoft.com/office/drawing/2014/main" id="{8A870237-7F51-DA65-9550-0E87F97A38D0}"/>
                </a:ext>
              </a:extLst>
            </p:cNvPr>
            <p:cNvSpPr txBox="1"/>
            <p:nvPr/>
          </p:nvSpPr>
          <p:spPr>
            <a:xfrm>
              <a:off x="9154757" y="6624861"/>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20</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0" name="ZoneTexte 8289">
              <a:extLst>
                <a:ext uri="{FF2B5EF4-FFF2-40B4-BE49-F238E27FC236}">
                  <a16:creationId xmlns:a16="http://schemas.microsoft.com/office/drawing/2014/main" id="{131FE2E0-C929-3F3A-0FF2-257D9AF2639B}"/>
                </a:ext>
              </a:extLst>
            </p:cNvPr>
            <p:cNvSpPr txBox="1"/>
            <p:nvPr/>
          </p:nvSpPr>
          <p:spPr>
            <a:xfrm>
              <a:off x="9767329" y="6901663"/>
              <a:ext cx="576064" cy="246221"/>
            </a:xfrm>
            <a:prstGeom prst="rect">
              <a:avLst/>
            </a:prstGeom>
            <a:solidFill>
              <a:srgbClr val="FFC000"/>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1,1%</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1" name="ZoneTexte 8290">
              <a:extLst>
                <a:ext uri="{FF2B5EF4-FFF2-40B4-BE49-F238E27FC236}">
                  <a16:creationId xmlns:a16="http://schemas.microsoft.com/office/drawing/2014/main" id="{7375EEC4-7776-13CE-2D09-F87E064F2FA4}"/>
                </a:ext>
              </a:extLst>
            </p:cNvPr>
            <p:cNvSpPr txBox="1"/>
            <p:nvPr/>
          </p:nvSpPr>
          <p:spPr>
            <a:xfrm>
              <a:off x="9154757" y="6895549"/>
              <a:ext cx="576064"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0,2%</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2" name="ZoneTexte 8291">
              <a:extLst>
                <a:ext uri="{FF2B5EF4-FFF2-40B4-BE49-F238E27FC236}">
                  <a16:creationId xmlns:a16="http://schemas.microsoft.com/office/drawing/2014/main" id="{1DDF450E-E153-7E50-BA00-C5CEE9A1C49E}"/>
                </a:ext>
              </a:extLst>
            </p:cNvPr>
            <p:cNvSpPr txBox="1"/>
            <p:nvPr/>
          </p:nvSpPr>
          <p:spPr>
            <a:xfrm>
              <a:off x="311092" y="6182295"/>
              <a:ext cx="789780"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VM</a:t>
              </a:r>
            </a:p>
          </p:txBody>
        </p:sp>
        <p:sp>
          <p:nvSpPr>
            <p:cNvPr id="8293" name="ZoneTexte 8292">
              <a:extLst>
                <a:ext uri="{FF2B5EF4-FFF2-40B4-BE49-F238E27FC236}">
                  <a16:creationId xmlns:a16="http://schemas.microsoft.com/office/drawing/2014/main" id="{80502D0E-14B7-2633-C00E-226794BCE0AF}"/>
                </a:ext>
              </a:extLst>
            </p:cNvPr>
            <p:cNvSpPr txBox="1"/>
            <p:nvPr/>
          </p:nvSpPr>
          <p:spPr>
            <a:xfrm>
              <a:off x="311091" y="6462087"/>
              <a:ext cx="789781"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V85</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8294" name="ZoneTexte 8293">
              <a:extLst>
                <a:ext uri="{FF2B5EF4-FFF2-40B4-BE49-F238E27FC236}">
                  <a16:creationId xmlns:a16="http://schemas.microsoft.com/office/drawing/2014/main" id="{16632964-2095-A73C-DE4A-ACDAA1E9F843}"/>
                </a:ext>
              </a:extLst>
            </p:cNvPr>
            <p:cNvSpPr txBox="1"/>
            <p:nvPr/>
          </p:nvSpPr>
          <p:spPr>
            <a:xfrm>
              <a:off x="311091" y="6736407"/>
              <a:ext cx="789781" cy="246221"/>
            </a:xfrm>
            <a:prstGeom prst="rect">
              <a:avLst/>
            </a:prstGeom>
            <a:solidFill>
              <a:schemeClr val="accent1"/>
            </a:solidFill>
            <a:ln>
              <a:solidFill>
                <a:srgbClr val="00206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fr-FR" sz="1000" dirty="0">
                  <a:solidFill>
                    <a:prstClr val="black"/>
                  </a:solidFill>
                  <a:latin typeface="Century Gothic" panose="020B0502020202020204" pitchFamily="34" charset="0"/>
                </a:rPr>
                <a:t>Infraction</a:t>
              </a:r>
              <a:endParaRPr kumimoji="0" lang="fr-FR"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grpSp>
      <p:sp>
        <p:nvSpPr>
          <p:cNvPr id="29" name="ZoneTexte 8">
            <a:extLst>
              <a:ext uri="{FF2B5EF4-FFF2-40B4-BE49-F238E27FC236}">
                <a16:creationId xmlns:a16="http://schemas.microsoft.com/office/drawing/2014/main" id="{DD70C701-5858-85A1-C46D-4CBCAC0F8661}"/>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1. Diagnostic</a:t>
            </a:r>
          </a:p>
          <a:p>
            <a:r>
              <a:rPr lang="fr-FR" altLang="fr-FR" sz="1400" dirty="0">
                <a:latin typeface="Century Gothic" panose="020B0502020202020204" pitchFamily="34" charset="0"/>
              </a:rPr>
              <a:t>1.2 Vitesse</a:t>
            </a:r>
          </a:p>
        </p:txBody>
      </p:sp>
    </p:spTree>
    <p:extLst>
      <p:ext uri="{BB962C8B-B14F-4D97-AF65-F5344CB8AC3E}">
        <p14:creationId xmlns:p14="http://schemas.microsoft.com/office/powerpoint/2010/main" val="769590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8">
            <a:extLst>
              <a:ext uri="{FF2B5EF4-FFF2-40B4-BE49-F238E27FC236}">
                <a16:creationId xmlns:a16="http://schemas.microsoft.com/office/drawing/2014/main" id="{DD70C701-5858-85A1-C46D-4CBCAC0F8661}"/>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1. Diagnostic</a:t>
            </a:r>
          </a:p>
          <a:p>
            <a:r>
              <a:rPr lang="fr-FR" altLang="fr-FR" sz="1400" dirty="0">
                <a:latin typeface="Century Gothic" panose="020B0502020202020204" pitchFamily="34" charset="0"/>
              </a:rPr>
              <a:t>1.3 Flux directionnel UVP</a:t>
            </a:r>
          </a:p>
        </p:txBody>
      </p:sp>
      <p:grpSp>
        <p:nvGrpSpPr>
          <p:cNvPr id="9295" name="Groupe 9294">
            <a:extLst>
              <a:ext uri="{FF2B5EF4-FFF2-40B4-BE49-F238E27FC236}">
                <a16:creationId xmlns:a16="http://schemas.microsoft.com/office/drawing/2014/main" id="{5C97A9D1-DC84-7FE6-5AF0-989ED0EAB72F}"/>
              </a:ext>
            </a:extLst>
          </p:cNvPr>
          <p:cNvGrpSpPr/>
          <p:nvPr/>
        </p:nvGrpSpPr>
        <p:grpSpPr>
          <a:xfrm>
            <a:off x="0" y="981431"/>
            <a:ext cx="5310000" cy="5598400"/>
            <a:chOff x="0" y="680477"/>
            <a:chExt cx="5310000" cy="5598400"/>
          </a:xfrm>
        </p:grpSpPr>
        <p:pic>
          <p:nvPicPr>
            <p:cNvPr id="36" name="Image 35">
              <a:extLst>
                <a:ext uri="{FF2B5EF4-FFF2-40B4-BE49-F238E27FC236}">
                  <a16:creationId xmlns:a16="http://schemas.microsoft.com/office/drawing/2014/main" id="{9BDD6B1F-2C8C-71AA-6198-3F41D92F7AFC}"/>
                </a:ext>
              </a:extLst>
            </p:cNvPr>
            <p:cNvPicPr>
              <a:picLocks noChangeAspect="1"/>
            </p:cNvPicPr>
            <p:nvPr/>
          </p:nvPicPr>
          <p:blipFill rotWithShape="1">
            <a:blip r:embed="rId3">
              <a:grayscl/>
            </a:blip>
            <a:srcRect l="10185" r="18071" b="16725"/>
            <a:stretch/>
          </p:blipFill>
          <p:spPr>
            <a:xfrm>
              <a:off x="0" y="680477"/>
              <a:ext cx="5310000" cy="5598400"/>
            </a:xfrm>
            <a:prstGeom prst="rect">
              <a:avLst/>
            </a:prstGeom>
            <a:ln>
              <a:solidFill>
                <a:schemeClr val="tx1"/>
              </a:solidFill>
            </a:ln>
          </p:spPr>
        </p:pic>
        <p:grpSp>
          <p:nvGrpSpPr>
            <p:cNvPr id="8359" name="Groupe 8358">
              <a:extLst>
                <a:ext uri="{FF2B5EF4-FFF2-40B4-BE49-F238E27FC236}">
                  <a16:creationId xmlns:a16="http://schemas.microsoft.com/office/drawing/2014/main" id="{4CE351AA-453B-3186-5E45-F1B896FBC224}"/>
                </a:ext>
              </a:extLst>
            </p:cNvPr>
            <p:cNvGrpSpPr/>
            <p:nvPr/>
          </p:nvGrpSpPr>
          <p:grpSpPr>
            <a:xfrm>
              <a:off x="4250" y="2116653"/>
              <a:ext cx="471906" cy="464136"/>
              <a:chOff x="4250" y="2116653"/>
              <a:chExt cx="471906" cy="464136"/>
            </a:xfrm>
          </p:grpSpPr>
          <p:sp>
            <p:nvSpPr>
              <p:cNvPr id="8358" name="Forme libre : forme 8357">
                <a:extLst>
                  <a:ext uri="{FF2B5EF4-FFF2-40B4-BE49-F238E27FC236}">
                    <a16:creationId xmlns:a16="http://schemas.microsoft.com/office/drawing/2014/main" id="{2767FF86-7191-ABF6-2980-3439A9B5FAE7}"/>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419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31" name="Forme libre : forme 8330">
                <a:extLst>
                  <a:ext uri="{FF2B5EF4-FFF2-40B4-BE49-F238E27FC236}">
                    <a16:creationId xmlns:a16="http://schemas.microsoft.com/office/drawing/2014/main" id="{5274A316-C3AF-D5CD-52F0-DC7EA70B641F}"/>
                  </a:ext>
                </a:extLst>
              </p:cNvPr>
              <p:cNvSpPr/>
              <p:nvPr/>
            </p:nvSpPr>
            <p:spPr>
              <a:xfrm rot="16007079">
                <a:off x="335599" y="2193263"/>
                <a:ext cx="42715" cy="23839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Lst>
                <a:ahLst/>
                <a:cxnLst>
                  <a:cxn ang="0">
                    <a:pos x="connsiteX0" y="connsiteY0"/>
                  </a:cxn>
                  <a:cxn ang="0">
                    <a:pos x="connsiteX1" y="connsiteY1"/>
                  </a:cxn>
                  <a:cxn ang="0">
                    <a:pos x="connsiteX2" y="connsiteY2"/>
                  </a:cxn>
                </a:cxnLst>
                <a:rect l="l" t="t" r="r" b="b"/>
                <a:pathLst>
                  <a:path w="93213" h="379100">
                    <a:moveTo>
                      <a:pt x="93213" y="0"/>
                    </a:moveTo>
                    <a:lnTo>
                      <a:pt x="1" y="182980"/>
                    </a:lnTo>
                    <a:lnTo>
                      <a:pt x="29428" y="379100"/>
                    </a:lnTo>
                  </a:path>
                </a:pathLst>
              </a:custGeom>
              <a:noFill/>
              <a:ln w="3810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32" name="Rectangle : coins arrondis 8331">
                <a:extLst>
                  <a:ext uri="{FF2B5EF4-FFF2-40B4-BE49-F238E27FC236}">
                    <a16:creationId xmlns:a16="http://schemas.microsoft.com/office/drawing/2014/main" id="{04352172-88B6-C3F9-3AFD-15CE85ACDCC9}"/>
                  </a:ext>
                </a:extLst>
              </p:cNvPr>
              <p:cNvSpPr/>
              <p:nvPr/>
            </p:nvSpPr>
            <p:spPr>
              <a:xfrm rot="11885805" flipV="1">
                <a:off x="4250" y="230932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448</a:t>
                </a:r>
              </a:p>
            </p:txBody>
          </p:sp>
          <p:sp>
            <p:nvSpPr>
              <p:cNvPr id="8334" name="Forme libre : forme 8333">
                <a:extLst>
                  <a:ext uri="{FF2B5EF4-FFF2-40B4-BE49-F238E27FC236}">
                    <a16:creationId xmlns:a16="http://schemas.microsoft.com/office/drawing/2014/main" id="{6D526128-FF62-3602-E796-BE852CA781B5}"/>
                  </a:ext>
                </a:extLst>
              </p:cNvPr>
              <p:cNvSpPr/>
              <p:nvPr/>
            </p:nvSpPr>
            <p:spPr>
              <a:xfrm rot="8243031" flipV="1">
                <a:off x="299030" y="2319766"/>
                <a:ext cx="37812" cy="26102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264262"/>
                  <a:gd name="connsiteX1" fmla="*/ 0 w 37812"/>
                  <a:gd name="connsiteY1" fmla="*/ 65625 h 264262"/>
                  <a:gd name="connsiteX2" fmla="*/ 13227 w 37812"/>
                  <a:gd name="connsiteY2" fmla="*/ 264262 h 264262"/>
                </a:gdLst>
                <a:ahLst/>
                <a:cxnLst>
                  <a:cxn ang="0">
                    <a:pos x="connsiteX0" y="connsiteY0"/>
                  </a:cxn>
                  <a:cxn ang="0">
                    <a:pos x="connsiteX1" y="connsiteY1"/>
                  </a:cxn>
                  <a:cxn ang="0">
                    <a:pos x="connsiteX2" y="connsiteY2"/>
                  </a:cxn>
                </a:cxnLst>
                <a:rect l="l" t="t" r="r" b="b"/>
                <a:pathLst>
                  <a:path w="37812" h="264262">
                    <a:moveTo>
                      <a:pt x="37812" y="0"/>
                    </a:moveTo>
                    <a:cubicBezTo>
                      <a:pt x="25699" y="23602"/>
                      <a:pt x="21112" y="29030"/>
                      <a:pt x="0" y="65625"/>
                    </a:cubicBezTo>
                    <a:cubicBezTo>
                      <a:pt x="4825" y="127201"/>
                      <a:pt x="5189" y="213226"/>
                      <a:pt x="13227" y="264262"/>
                    </a:cubicBezTo>
                  </a:path>
                </a:pathLst>
              </a:custGeom>
              <a:noFill/>
              <a:ln w="5689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solidFill>
                    <a:srgbClr val="C00000"/>
                  </a:solidFill>
                </a:endParaRPr>
              </a:p>
            </p:txBody>
          </p:sp>
          <p:sp>
            <p:nvSpPr>
              <p:cNvPr id="8335" name="Rectangle : coins arrondis 8334">
                <a:extLst>
                  <a:ext uri="{FF2B5EF4-FFF2-40B4-BE49-F238E27FC236}">
                    <a16:creationId xmlns:a16="http://schemas.microsoft.com/office/drawing/2014/main" id="{625CA027-80B9-5955-E535-91FEB6682DBB}"/>
                  </a:ext>
                </a:extLst>
              </p:cNvPr>
              <p:cNvSpPr/>
              <p:nvPr/>
            </p:nvSpPr>
            <p:spPr>
              <a:xfrm rot="11885805" flipV="1">
                <a:off x="31742" y="221345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307</a:t>
                </a:r>
              </a:p>
            </p:txBody>
          </p:sp>
          <p:sp>
            <p:nvSpPr>
              <p:cNvPr id="8337" name="Rectangle : coins arrondis 8336">
                <a:extLst>
                  <a:ext uri="{FF2B5EF4-FFF2-40B4-BE49-F238E27FC236}">
                    <a16:creationId xmlns:a16="http://schemas.microsoft.com/office/drawing/2014/main" id="{3DF37750-326B-B080-3B35-30D2A4EEAB72}"/>
                  </a:ext>
                </a:extLst>
              </p:cNvPr>
              <p:cNvSpPr/>
              <p:nvPr/>
            </p:nvSpPr>
            <p:spPr>
              <a:xfrm rot="11885805" flipV="1">
                <a:off x="71591" y="21166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33</a:t>
                </a:r>
              </a:p>
            </p:txBody>
          </p:sp>
        </p:grpSp>
        <p:grpSp>
          <p:nvGrpSpPr>
            <p:cNvPr id="8360" name="Groupe 8359">
              <a:extLst>
                <a:ext uri="{FF2B5EF4-FFF2-40B4-BE49-F238E27FC236}">
                  <a16:creationId xmlns:a16="http://schemas.microsoft.com/office/drawing/2014/main" id="{81AA1710-5BBB-B745-24DE-186A573D0EA9}"/>
                </a:ext>
              </a:extLst>
            </p:cNvPr>
            <p:cNvGrpSpPr/>
            <p:nvPr/>
          </p:nvGrpSpPr>
          <p:grpSpPr>
            <a:xfrm rot="12576760">
              <a:off x="400078" y="2392085"/>
              <a:ext cx="456025" cy="340916"/>
              <a:chOff x="1845" y="2110558"/>
              <a:chExt cx="456025" cy="340916"/>
            </a:xfrm>
          </p:grpSpPr>
          <p:sp>
            <p:nvSpPr>
              <p:cNvPr id="8361" name="Forme libre : forme 8360">
                <a:extLst>
                  <a:ext uri="{FF2B5EF4-FFF2-40B4-BE49-F238E27FC236}">
                    <a16:creationId xmlns:a16="http://schemas.microsoft.com/office/drawing/2014/main" id="{632B6929-BF0F-4A34-F3A9-25E9439D9514}"/>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88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62" name="Forme libre : forme 8361">
                <a:extLst>
                  <a:ext uri="{FF2B5EF4-FFF2-40B4-BE49-F238E27FC236}">
                    <a16:creationId xmlns:a16="http://schemas.microsoft.com/office/drawing/2014/main" id="{B49CAE8B-DFAB-8BFD-CB96-73844092B568}"/>
                  </a:ext>
                </a:extLst>
              </p:cNvPr>
              <p:cNvSpPr/>
              <p:nvPr/>
            </p:nvSpPr>
            <p:spPr>
              <a:xfrm rot="16007079">
                <a:off x="330118" y="2199061"/>
                <a:ext cx="35195" cy="22030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350333"/>
                  <a:gd name="connsiteX1" fmla="*/ 1 w 93213"/>
                  <a:gd name="connsiteY1" fmla="*/ 182980 h 350333"/>
                  <a:gd name="connsiteX2" fmla="*/ 38840 w 93213"/>
                  <a:gd name="connsiteY2" fmla="*/ 350333 h 350333"/>
                  <a:gd name="connsiteX0" fmla="*/ 76803 w 76803"/>
                  <a:gd name="connsiteY0" fmla="*/ 0 h 350333"/>
                  <a:gd name="connsiteX1" fmla="*/ 1 w 76803"/>
                  <a:gd name="connsiteY1" fmla="*/ 147455 h 350333"/>
                  <a:gd name="connsiteX2" fmla="*/ 22430 w 76803"/>
                  <a:gd name="connsiteY2" fmla="*/ 350333 h 350333"/>
                </a:gdLst>
                <a:ahLst/>
                <a:cxnLst>
                  <a:cxn ang="0">
                    <a:pos x="connsiteX0" y="connsiteY0"/>
                  </a:cxn>
                  <a:cxn ang="0">
                    <a:pos x="connsiteX1" y="connsiteY1"/>
                  </a:cxn>
                  <a:cxn ang="0">
                    <a:pos x="connsiteX2" y="connsiteY2"/>
                  </a:cxn>
                </a:cxnLst>
                <a:rect l="l" t="t" r="r" b="b"/>
                <a:pathLst>
                  <a:path w="76803" h="350333">
                    <a:moveTo>
                      <a:pt x="76803" y="0"/>
                    </a:moveTo>
                    <a:lnTo>
                      <a:pt x="1" y="147455"/>
                    </a:lnTo>
                    <a:lnTo>
                      <a:pt x="22430" y="350333"/>
                    </a:lnTo>
                  </a:path>
                </a:pathLst>
              </a:custGeom>
              <a:noFill/>
              <a:ln w="152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63" name="Rectangle : coins arrondis 8362">
                <a:extLst>
                  <a:ext uri="{FF2B5EF4-FFF2-40B4-BE49-F238E27FC236}">
                    <a16:creationId xmlns:a16="http://schemas.microsoft.com/office/drawing/2014/main" id="{24A6DB37-F0EB-CDB9-377E-473816FFB02C}"/>
                  </a:ext>
                </a:extLst>
              </p:cNvPr>
              <p:cNvSpPr/>
              <p:nvPr/>
            </p:nvSpPr>
            <p:spPr>
              <a:xfrm rot="805062" flipV="1">
                <a:off x="1845" y="232218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20</a:t>
                </a:r>
              </a:p>
            </p:txBody>
          </p:sp>
          <p:sp>
            <p:nvSpPr>
              <p:cNvPr id="8364" name="Forme libre : forme 8363">
                <a:extLst>
                  <a:ext uri="{FF2B5EF4-FFF2-40B4-BE49-F238E27FC236}">
                    <a16:creationId xmlns:a16="http://schemas.microsoft.com/office/drawing/2014/main" id="{A466EB5B-BA93-82D1-620B-0CE8F3CD3B78}"/>
                  </a:ext>
                </a:extLst>
              </p:cNvPr>
              <p:cNvSpPr/>
              <p:nvPr/>
            </p:nvSpPr>
            <p:spPr>
              <a:xfrm rot="8243031" flipV="1">
                <a:off x="181598" y="2360907"/>
                <a:ext cx="116761" cy="90567"/>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49767 w 116761"/>
                  <a:gd name="connsiteY0" fmla="*/ 0 h 107509"/>
                  <a:gd name="connsiteX1" fmla="*/ 0 w 116761"/>
                  <a:gd name="connsiteY1" fmla="*/ 88214 h 107509"/>
                  <a:gd name="connsiteX2" fmla="*/ 116761 w 116761"/>
                  <a:gd name="connsiteY2" fmla="*/ 90750 h 107509"/>
                  <a:gd name="connsiteX0" fmla="*/ 49767 w 116761"/>
                  <a:gd name="connsiteY0" fmla="*/ 0 h 90750"/>
                  <a:gd name="connsiteX1" fmla="*/ 0 w 116761"/>
                  <a:gd name="connsiteY1" fmla="*/ 88214 h 90750"/>
                  <a:gd name="connsiteX2" fmla="*/ 116761 w 116761"/>
                  <a:gd name="connsiteY2" fmla="*/ 90750 h 90750"/>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690"/>
                  <a:gd name="connsiteX1" fmla="*/ 0 w 116761"/>
                  <a:gd name="connsiteY1" fmla="*/ 88214 h 91690"/>
                  <a:gd name="connsiteX2" fmla="*/ 116761 w 116761"/>
                  <a:gd name="connsiteY2" fmla="*/ 90750 h 91690"/>
                </a:gdLst>
                <a:ahLst/>
                <a:cxnLst>
                  <a:cxn ang="0">
                    <a:pos x="connsiteX0" y="connsiteY0"/>
                  </a:cxn>
                  <a:cxn ang="0">
                    <a:pos x="connsiteX1" y="connsiteY1"/>
                  </a:cxn>
                  <a:cxn ang="0">
                    <a:pos x="connsiteX2" y="connsiteY2"/>
                  </a:cxn>
                </a:cxnLst>
                <a:rect l="l" t="t" r="r" b="b"/>
                <a:pathLst>
                  <a:path w="116761" h="91690">
                    <a:moveTo>
                      <a:pt x="49767" y="0"/>
                    </a:moveTo>
                    <a:cubicBezTo>
                      <a:pt x="37654" y="23602"/>
                      <a:pt x="21112" y="51619"/>
                      <a:pt x="0" y="88214"/>
                    </a:cubicBezTo>
                    <a:cubicBezTo>
                      <a:pt x="52113" y="89247"/>
                      <a:pt x="47691" y="93570"/>
                      <a:pt x="116761" y="90750"/>
                    </a:cubicBezTo>
                  </a:path>
                </a:pathLst>
              </a:custGeom>
              <a:noFill/>
              <a:ln w="25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65" name="Rectangle : coins arrondis 8364">
                <a:extLst>
                  <a:ext uri="{FF2B5EF4-FFF2-40B4-BE49-F238E27FC236}">
                    <a16:creationId xmlns:a16="http://schemas.microsoft.com/office/drawing/2014/main" id="{F26470AD-674D-DB1A-2A1B-409D4A82786C}"/>
                  </a:ext>
                </a:extLst>
              </p:cNvPr>
              <p:cNvSpPr/>
              <p:nvPr/>
            </p:nvSpPr>
            <p:spPr>
              <a:xfrm rot="1004961"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120</a:t>
                </a:r>
              </a:p>
            </p:txBody>
          </p:sp>
          <p:sp>
            <p:nvSpPr>
              <p:cNvPr id="8366" name="Rectangle : coins arrondis 8365">
                <a:extLst>
                  <a:ext uri="{FF2B5EF4-FFF2-40B4-BE49-F238E27FC236}">
                    <a16:creationId xmlns:a16="http://schemas.microsoft.com/office/drawing/2014/main" id="{E51E9195-7BDB-D0D2-8AB7-55B68D1F97ED}"/>
                  </a:ext>
                </a:extLst>
              </p:cNvPr>
              <p:cNvSpPr/>
              <p:nvPr/>
            </p:nvSpPr>
            <p:spPr>
              <a:xfrm rot="1135614" flipV="1">
                <a:off x="62902" y="211055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7</a:t>
                </a:r>
              </a:p>
            </p:txBody>
          </p:sp>
        </p:grpSp>
        <p:grpSp>
          <p:nvGrpSpPr>
            <p:cNvPr id="8367" name="Groupe 8366">
              <a:extLst>
                <a:ext uri="{FF2B5EF4-FFF2-40B4-BE49-F238E27FC236}">
                  <a16:creationId xmlns:a16="http://schemas.microsoft.com/office/drawing/2014/main" id="{8EA50E15-4EE9-4172-8FC9-53E3B580F193}"/>
                </a:ext>
              </a:extLst>
            </p:cNvPr>
            <p:cNvGrpSpPr/>
            <p:nvPr/>
          </p:nvGrpSpPr>
          <p:grpSpPr>
            <a:xfrm rot="8578676">
              <a:off x="492518" y="1911183"/>
              <a:ext cx="434128" cy="387903"/>
              <a:chOff x="5470" y="2129378"/>
              <a:chExt cx="434128" cy="387903"/>
            </a:xfrm>
          </p:grpSpPr>
          <p:sp>
            <p:nvSpPr>
              <p:cNvPr id="8368" name="Forme libre : forme 8367">
                <a:extLst>
                  <a:ext uri="{FF2B5EF4-FFF2-40B4-BE49-F238E27FC236}">
                    <a16:creationId xmlns:a16="http://schemas.microsoft.com/office/drawing/2014/main" id="{8E4F0B43-A8A8-D42A-B378-42E2BB237EE4}"/>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25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69" name="Forme libre : forme 8368">
                <a:extLst>
                  <a:ext uri="{FF2B5EF4-FFF2-40B4-BE49-F238E27FC236}">
                    <a16:creationId xmlns:a16="http://schemas.microsoft.com/office/drawing/2014/main" id="{F2D33EAD-AC24-F8C8-E8C1-29BB46682C23}"/>
                  </a:ext>
                </a:extLst>
              </p:cNvPr>
              <p:cNvSpPr/>
              <p:nvPr/>
            </p:nvSpPr>
            <p:spPr>
              <a:xfrm rot="16007079">
                <a:off x="252618" y="2169808"/>
                <a:ext cx="179886" cy="19407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302227"/>
                  <a:gd name="connsiteY0" fmla="*/ 0 h 314176"/>
                  <a:gd name="connsiteX1" fmla="*/ 1 w 302227"/>
                  <a:gd name="connsiteY1" fmla="*/ 182980 h 314176"/>
                  <a:gd name="connsiteX2" fmla="*/ 302228 w 302227"/>
                  <a:gd name="connsiteY2" fmla="*/ 314176 h 314176"/>
                  <a:gd name="connsiteX0" fmla="*/ 158821 w 367835"/>
                  <a:gd name="connsiteY0" fmla="*/ 0 h 314176"/>
                  <a:gd name="connsiteX1" fmla="*/ 0 w 367835"/>
                  <a:gd name="connsiteY1" fmla="*/ 286376 h 314176"/>
                  <a:gd name="connsiteX2" fmla="*/ 367836 w 367835"/>
                  <a:gd name="connsiteY2" fmla="*/ 314176 h 314176"/>
                  <a:gd name="connsiteX0" fmla="*/ 136240 w 345254"/>
                  <a:gd name="connsiteY0" fmla="*/ 0 h 314176"/>
                  <a:gd name="connsiteX1" fmla="*/ 1 w 345254"/>
                  <a:gd name="connsiteY1" fmla="*/ 290379 h 314176"/>
                  <a:gd name="connsiteX2" fmla="*/ 345255 w 345254"/>
                  <a:gd name="connsiteY2" fmla="*/ 314176 h 314176"/>
                  <a:gd name="connsiteX0" fmla="*/ 136240 w 392549"/>
                  <a:gd name="connsiteY0" fmla="*/ 0 h 308617"/>
                  <a:gd name="connsiteX1" fmla="*/ 1 w 392549"/>
                  <a:gd name="connsiteY1" fmla="*/ 290379 h 308617"/>
                  <a:gd name="connsiteX2" fmla="*/ 392549 w 392549"/>
                  <a:gd name="connsiteY2" fmla="*/ 308617 h 308617"/>
                </a:gdLst>
                <a:ahLst/>
                <a:cxnLst>
                  <a:cxn ang="0">
                    <a:pos x="connsiteX0" y="connsiteY0"/>
                  </a:cxn>
                  <a:cxn ang="0">
                    <a:pos x="connsiteX1" y="connsiteY1"/>
                  </a:cxn>
                  <a:cxn ang="0">
                    <a:pos x="connsiteX2" y="connsiteY2"/>
                  </a:cxn>
                </a:cxnLst>
                <a:rect l="l" t="t" r="r" b="b"/>
                <a:pathLst>
                  <a:path w="392549" h="308617">
                    <a:moveTo>
                      <a:pt x="136240" y="0"/>
                    </a:moveTo>
                    <a:lnTo>
                      <a:pt x="1" y="290379"/>
                    </a:lnTo>
                    <a:lnTo>
                      <a:pt x="392549" y="308617"/>
                    </a:lnTo>
                  </a:path>
                </a:pathLst>
              </a:custGeom>
              <a:noFill/>
              <a:ln w="990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70" name="Rectangle : coins arrondis 8369">
                <a:extLst>
                  <a:ext uri="{FF2B5EF4-FFF2-40B4-BE49-F238E27FC236}">
                    <a16:creationId xmlns:a16="http://schemas.microsoft.com/office/drawing/2014/main" id="{E75C2AB3-760A-6018-FFDB-A6CD93EE4FED}"/>
                  </a:ext>
                </a:extLst>
              </p:cNvPr>
              <p:cNvSpPr/>
              <p:nvPr/>
            </p:nvSpPr>
            <p:spPr>
              <a:xfrm rot="1202006" flipV="1">
                <a:off x="5470" y="231186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287</a:t>
                </a:r>
              </a:p>
            </p:txBody>
          </p:sp>
          <p:sp>
            <p:nvSpPr>
              <p:cNvPr id="8371" name="Forme libre : forme 8370">
                <a:extLst>
                  <a:ext uri="{FF2B5EF4-FFF2-40B4-BE49-F238E27FC236}">
                    <a16:creationId xmlns:a16="http://schemas.microsoft.com/office/drawing/2014/main" id="{22789DEE-8DF6-3A8C-2587-67E5EEF83B87}"/>
                  </a:ext>
                </a:extLst>
              </p:cNvPr>
              <p:cNvSpPr/>
              <p:nvPr/>
            </p:nvSpPr>
            <p:spPr>
              <a:xfrm rot="8243031" flipV="1">
                <a:off x="271899" y="2325685"/>
                <a:ext cx="52126" cy="19159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49767 w 116761"/>
                  <a:gd name="connsiteY0" fmla="*/ 0 h 107509"/>
                  <a:gd name="connsiteX1" fmla="*/ 0 w 116761"/>
                  <a:gd name="connsiteY1" fmla="*/ 88214 h 107509"/>
                  <a:gd name="connsiteX2" fmla="*/ 116761 w 116761"/>
                  <a:gd name="connsiteY2" fmla="*/ 90750 h 107509"/>
                  <a:gd name="connsiteX0" fmla="*/ 49767 w 116761"/>
                  <a:gd name="connsiteY0" fmla="*/ 0 h 90750"/>
                  <a:gd name="connsiteX1" fmla="*/ 0 w 116761"/>
                  <a:gd name="connsiteY1" fmla="*/ 88214 h 90750"/>
                  <a:gd name="connsiteX2" fmla="*/ 116761 w 116761"/>
                  <a:gd name="connsiteY2" fmla="*/ 90750 h 90750"/>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690"/>
                  <a:gd name="connsiteX1" fmla="*/ 0 w 116761"/>
                  <a:gd name="connsiteY1" fmla="*/ 88214 h 91690"/>
                  <a:gd name="connsiteX2" fmla="*/ 116761 w 116761"/>
                  <a:gd name="connsiteY2" fmla="*/ 90750 h 91690"/>
                  <a:gd name="connsiteX0" fmla="*/ 49767 w 54696"/>
                  <a:gd name="connsiteY0" fmla="*/ 0 h 179804"/>
                  <a:gd name="connsiteX1" fmla="*/ 0 w 54696"/>
                  <a:gd name="connsiteY1" fmla="*/ 88214 h 179804"/>
                  <a:gd name="connsiteX2" fmla="*/ 54696 w 54696"/>
                  <a:gd name="connsiteY2" fmla="*/ 179742 h 179804"/>
                  <a:gd name="connsiteX0" fmla="*/ 49767 w 54696"/>
                  <a:gd name="connsiteY0" fmla="*/ 0 h 179804"/>
                  <a:gd name="connsiteX1" fmla="*/ 0 w 54696"/>
                  <a:gd name="connsiteY1" fmla="*/ 88214 h 179804"/>
                  <a:gd name="connsiteX2" fmla="*/ 54696 w 54696"/>
                  <a:gd name="connsiteY2" fmla="*/ 179742 h 179804"/>
                  <a:gd name="connsiteX0" fmla="*/ 49767 w 54696"/>
                  <a:gd name="connsiteY0" fmla="*/ 0 h 179742"/>
                  <a:gd name="connsiteX1" fmla="*/ 0 w 54696"/>
                  <a:gd name="connsiteY1" fmla="*/ 88214 h 179742"/>
                  <a:gd name="connsiteX2" fmla="*/ 54696 w 54696"/>
                  <a:gd name="connsiteY2" fmla="*/ 179742 h 179742"/>
                  <a:gd name="connsiteX0" fmla="*/ 49767 w 54696"/>
                  <a:gd name="connsiteY0" fmla="*/ 0 h 179742"/>
                  <a:gd name="connsiteX1" fmla="*/ 0 w 54696"/>
                  <a:gd name="connsiteY1" fmla="*/ 88214 h 179742"/>
                  <a:gd name="connsiteX2" fmla="*/ 54696 w 54696"/>
                  <a:gd name="connsiteY2" fmla="*/ 179742 h 179742"/>
                  <a:gd name="connsiteX0" fmla="*/ 49767 w 54696"/>
                  <a:gd name="connsiteY0" fmla="*/ 0 h 179742"/>
                  <a:gd name="connsiteX1" fmla="*/ 0 w 54696"/>
                  <a:gd name="connsiteY1" fmla="*/ 88214 h 179742"/>
                  <a:gd name="connsiteX2" fmla="*/ 54696 w 54696"/>
                  <a:gd name="connsiteY2" fmla="*/ 179742 h 179742"/>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Lst>
                <a:ahLst/>
                <a:cxnLst>
                  <a:cxn ang="0">
                    <a:pos x="connsiteX0" y="connsiteY0"/>
                  </a:cxn>
                  <a:cxn ang="0">
                    <a:pos x="connsiteX1" y="connsiteY1"/>
                  </a:cxn>
                  <a:cxn ang="0">
                    <a:pos x="connsiteX2" y="connsiteY2"/>
                  </a:cxn>
                </a:cxnLst>
                <a:rect l="l" t="t" r="r" b="b"/>
                <a:pathLst>
                  <a:path w="52126" h="193971">
                    <a:moveTo>
                      <a:pt x="49767" y="0"/>
                    </a:moveTo>
                    <a:cubicBezTo>
                      <a:pt x="37654" y="23602"/>
                      <a:pt x="21112" y="51619"/>
                      <a:pt x="0" y="88214"/>
                    </a:cubicBezTo>
                    <a:cubicBezTo>
                      <a:pt x="22466" y="132774"/>
                      <a:pt x="30815" y="146817"/>
                      <a:pt x="52126" y="193971"/>
                    </a:cubicBezTo>
                  </a:path>
                </a:pathLst>
              </a:custGeom>
              <a:noFill/>
              <a:ln w="3644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72" name="Rectangle : coins arrondis 8371">
                <a:extLst>
                  <a:ext uri="{FF2B5EF4-FFF2-40B4-BE49-F238E27FC236}">
                    <a16:creationId xmlns:a16="http://schemas.microsoft.com/office/drawing/2014/main" id="{AEFD048C-A254-8225-66A4-E02610ABA673}"/>
                  </a:ext>
                </a:extLst>
              </p:cNvPr>
              <p:cNvSpPr/>
              <p:nvPr/>
            </p:nvSpPr>
            <p:spPr>
              <a:xfrm rot="1004961"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78</a:t>
                </a:r>
              </a:p>
            </p:txBody>
          </p:sp>
          <p:sp>
            <p:nvSpPr>
              <p:cNvPr id="8373" name="Rectangle : coins arrondis 8372">
                <a:extLst>
                  <a:ext uri="{FF2B5EF4-FFF2-40B4-BE49-F238E27FC236}">
                    <a16:creationId xmlns:a16="http://schemas.microsoft.com/office/drawing/2014/main" id="{41AAE300-01E5-4E3B-97B1-7066F33A1E56}"/>
                  </a:ext>
                </a:extLst>
              </p:cNvPr>
              <p:cNvSpPr/>
              <p:nvPr/>
            </p:nvSpPr>
            <p:spPr>
              <a:xfrm rot="1135614" flipV="1">
                <a:off x="68448" y="212937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20</a:t>
                </a:r>
              </a:p>
            </p:txBody>
          </p:sp>
        </p:grpSp>
        <p:grpSp>
          <p:nvGrpSpPr>
            <p:cNvPr id="8384" name="Groupe 8383">
              <a:extLst>
                <a:ext uri="{FF2B5EF4-FFF2-40B4-BE49-F238E27FC236}">
                  <a16:creationId xmlns:a16="http://schemas.microsoft.com/office/drawing/2014/main" id="{229B48A9-E662-769C-8004-C6F8879E0874}"/>
                </a:ext>
              </a:extLst>
            </p:cNvPr>
            <p:cNvGrpSpPr/>
            <p:nvPr/>
          </p:nvGrpSpPr>
          <p:grpSpPr>
            <a:xfrm rot="18853680">
              <a:off x="1692176" y="1508157"/>
              <a:ext cx="465360" cy="535635"/>
              <a:chOff x="-46354" y="2120278"/>
              <a:chExt cx="465360" cy="535635"/>
            </a:xfrm>
          </p:grpSpPr>
          <p:sp>
            <p:nvSpPr>
              <p:cNvPr id="8385" name="Forme libre : forme 8384">
                <a:extLst>
                  <a:ext uri="{FF2B5EF4-FFF2-40B4-BE49-F238E27FC236}">
                    <a16:creationId xmlns:a16="http://schemas.microsoft.com/office/drawing/2014/main" id="{67CAA2F7-AAF4-346E-49B0-8878E657A1F1}"/>
                  </a:ext>
                </a:extLst>
              </p:cNvPr>
              <p:cNvSpPr/>
              <p:nvPr/>
            </p:nvSpPr>
            <p:spPr>
              <a:xfrm rot="7924491" flipV="1">
                <a:off x="257005" y="2140226"/>
                <a:ext cx="104792" cy="9466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38765 h 96958"/>
                  <a:gd name="connsiteX1" fmla="*/ 87541 w 113222"/>
                  <a:gd name="connsiteY1" fmla="*/ 95842 h 96958"/>
                  <a:gd name="connsiteX2" fmla="*/ 0 w 113222"/>
                  <a:gd name="connsiteY2" fmla="*/ 96958 h 96958"/>
                  <a:gd name="connsiteX3" fmla="*/ 41830 w 113222"/>
                  <a:gd name="connsiteY3" fmla="*/ 0 h 96958"/>
                  <a:gd name="connsiteX0" fmla="*/ 104792 w 104792"/>
                  <a:gd name="connsiteY0" fmla="*/ 38765 h 95842"/>
                  <a:gd name="connsiteX1" fmla="*/ 79111 w 104792"/>
                  <a:gd name="connsiteY1" fmla="*/ 95842 h 95842"/>
                  <a:gd name="connsiteX2" fmla="*/ 0 w 104792"/>
                  <a:gd name="connsiteY2" fmla="*/ 79496 h 95842"/>
                  <a:gd name="connsiteX3" fmla="*/ 33400 w 104792"/>
                  <a:gd name="connsiteY3" fmla="*/ 0 h 95842"/>
                </a:gdLst>
                <a:ahLst/>
                <a:cxnLst>
                  <a:cxn ang="0">
                    <a:pos x="connsiteX0" y="connsiteY0"/>
                  </a:cxn>
                  <a:cxn ang="0">
                    <a:pos x="connsiteX1" y="connsiteY1"/>
                  </a:cxn>
                  <a:cxn ang="0">
                    <a:pos x="connsiteX2" y="connsiteY2"/>
                  </a:cxn>
                  <a:cxn ang="0">
                    <a:pos x="connsiteX3" y="connsiteY3"/>
                  </a:cxn>
                </a:cxnLst>
                <a:rect l="l" t="t" r="r" b="b"/>
                <a:pathLst>
                  <a:path w="104792" h="95842">
                    <a:moveTo>
                      <a:pt x="104792" y="38765"/>
                    </a:moveTo>
                    <a:lnTo>
                      <a:pt x="79111" y="95842"/>
                    </a:lnTo>
                    <a:lnTo>
                      <a:pt x="0" y="79496"/>
                    </a:lnTo>
                    <a:cubicBezTo>
                      <a:pt x="25453" y="34456"/>
                      <a:pt x="8852" y="52059"/>
                      <a:pt x="33400" y="0"/>
                    </a:cubicBezTo>
                  </a:path>
                </a:pathLst>
              </a:custGeom>
              <a:noFill/>
              <a:ln w="114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86" name="Forme libre : forme 8385">
                <a:extLst>
                  <a:ext uri="{FF2B5EF4-FFF2-40B4-BE49-F238E27FC236}">
                    <a16:creationId xmlns:a16="http://schemas.microsoft.com/office/drawing/2014/main" id="{E25B95F5-284D-87E1-0630-069512C8F7C3}"/>
                  </a:ext>
                </a:extLst>
              </p:cNvPr>
              <p:cNvSpPr/>
              <p:nvPr/>
            </p:nvSpPr>
            <p:spPr>
              <a:xfrm rot="16007079">
                <a:off x="290018" y="2193310"/>
                <a:ext cx="75128" cy="18284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64576 w 207596"/>
                  <a:gd name="connsiteY0" fmla="*/ 0 h 373502"/>
                  <a:gd name="connsiteX1" fmla="*/ -1 w 207596"/>
                  <a:gd name="connsiteY1" fmla="*/ 114650 h 373502"/>
                  <a:gd name="connsiteX2" fmla="*/ 207595 w 207596"/>
                  <a:gd name="connsiteY2" fmla="*/ 373502 h 373502"/>
                  <a:gd name="connsiteX0" fmla="*/ 64576 w 163945"/>
                  <a:gd name="connsiteY0" fmla="*/ 0 h 290764"/>
                  <a:gd name="connsiteX1" fmla="*/ -1 w 163945"/>
                  <a:gd name="connsiteY1" fmla="*/ 114650 h 290764"/>
                  <a:gd name="connsiteX2" fmla="*/ 163945 w 163945"/>
                  <a:gd name="connsiteY2" fmla="*/ 290764 h 290764"/>
                </a:gdLst>
                <a:ahLst/>
                <a:cxnLst>
                  <a:cxn ang="0">
                    <a:pos x="connsiteX0" y="connsiteY0"/>
                  </a:cxn>
                  <a:cxn ang="0">
                    <a:pos x="connsiteX1" y="connsiteY1"/>
                  </a:cxn>
                  <a:cxn ang="0">
                    <a:pos x="connsiteX2" y="connsiteY2"/>
                  </a:cxn>
                </a:cxnLst>
                <a:rect l="l" t="t" r="r" b="b"/>
                <a:pathLst>
                  <a:path w="163945" h="290764">
                    <a:moveTo>
                      <a:pt x="64576" y="0"/>
                    </a:moveTo>
                    <a:lnTo>
                      <a:pt x="-1" y="114650"/>
                    </a:lnTo>
                    <a:lnTo>
                      <a:pt x="163945" y="290764"/>
                    </a:lnTo>
                  </a:path>
                </a:pathLst>
              </a:custGeom>
              <a:noFill/>
              <a:ln w="457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87" name="Rectangle : coins arrondis 8386">
                <a:extLst>
                  <a:ext uri="{FF2B5EF4-FFF2-40B4-BE49-F238E27FC236}">
                    <a16:creationId xmlns:a16="http://schemas.microsoft.com/office/drawing/2014/main" id="{B61C1EB0-7341-1086-312C-EAB5038E6364}"/>
                  </a:ext>
                </a:extLst>
              </p:cNvPr>
              <p:cNvSpPr/>
              <p:nvPr/>
            </p:nvSpPr>
            <p:spPr>
              <a:xfrm rot="11885805"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244</a:t>
                </a:r>
              </a:p>
            </p:txBody>
          </p:sp>
          <p:sp>
            <p:nvSpPr>
              <p:cNvPr id="8389" name="Rectangle : coins arrondis 8388">
                <a:extLst>
                  <a:ext uri="{FF2B5EF4-FFF2-40B4-BE49-F238E27FC236}">
                    <a16:creationId xmlns:a16="http://schemas.microsoft.com/office/drawing/2014/main" id="{C316D216-7D10-EB66-C32B-61DB014198E8}"/>
                  </a:ext>
                </a:extLst>
              </p:cNvPr>
              <p:cNvSpPr/>
              <p:nvPr/>
            </p:nvSpPr>
            <p:spPr>
              <a:xfrm rot="11885805" flipV="1">
                <a:off x="38657" y="220642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36</a:t>
                </a:r>
              </a:p>
            </p:txBody>
          </p:sp>
          <p:sp>
            <p:nvSpPr>
              <p:cNvPr id="8390" name="Rectangle : coins arrondis 8389">
                <a:extLst>
                  <a:ext uri="{FF2B5EF4-FFF2-40B4-BE49-F238E27FC236}">
                    <a16:creationId xmlns:a16="http://schemas.microsoft.com/office/drawing/2014/main" id="{AC18F29E-657D-C32B-6A17-660DE1F0399E}"/>
                  </a:ext>
                </a:extLst>
              </p:cNvPr>
              <p:cNvSpPr/>
              <p:nvPr/>
            </p:nvSpPr>
            <p:spPr>
              <a:xfrm rot="11885805" flipV="1">
                <a:off x="67604" y="212027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9</a:t>
                </a:r>
              </a:p>
            </p:txBody>
          </p:sp>
          <p:sp>
            <p:nvSpPr>
              <p:cNvPr id="8391" name="Forme libre : forme 8390">
                <a:extLst>
                  <a:ext uri="{FF2B5EF4-FFF2-40B4-BE49-F238E27FC236}">
                    <a16:creationId xmlns:a16="http://schemas.microsoft.com/office/drawing/2014/main" id="{28E71796-FC9B-220B-B0BE-512ACB91146A}"/>
                  </a:ext>
                </a:extLst>
              </p:cNvPr>
              <p:cNvSpPr/>
              <p:nvPr/>
            </p:nvSpPr>
            <p:spPr>
              <a:xfrm rot="16007079">
                <a:off x="281816" y="2296913"/>
                <a:ext cx="42411" cy="17728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77700 w 77700"/>
                  <a:gd name="connsiteY0" fmla="*/ 0 h 473231"/>
                  <a:gd name="connsiteX1" fmla="*/ 17559 w 77700"/>
                  <a:gd name="connsiteY1" fmla="*/ 106822 h 473231"/>
                  <a:gd name="connsiteX2" fmla="*/ 0 w 77700"/>
                  <a:gd name="connsiteY2" fmla="*/ 473231 h 473231"/>
                  <a:gd name="connsiteX0" fmla="*/ 92550 w 92550"/>
                  <a:gd name="connsiteY0" fmla="*/ 0 h 281910"/>
                  <a:gd name="connsiteX1" fmla="*/ 32409 w 92550"/>
                  <a:gd name="connsiteY1" fmla="*/ 106822 h 281910"/>
                  <a:gd name="connsiteX2" fmla="*/ 0 w 92550"/>
                  <a:gd name="connsiteY2" fmla="*/ 281910 h 281910"/>
                </a:gdLst>
                <a:ahLst/>
                <a:cxnLst>
                  <a:cxn ang="0">
                    <a:pos x="connsiteX0" y="connsiteY0"/>
                  </a:cxn>
                  <a:cxn ang="0">
                    <a:pos x="connsiteX1" y="connsiteY1"/>
                  </a:cxn>
                  <a:cxn ang="0">
                    <a:pos x="connsiteX2" y="connsiteY2"/>
                  </a:cxn>
                </a:cxnLst>
                <a:rect l="l" t="t" r="r" b="b"/>
                <a:pathLst>
                  <a:path w="92550" h="281910">
                    <a:moveTo>
                      <a:pt x="92550" y="0"/>
                    </a:moveTo>
                    <a:lnTo>
                      <a:pt x="32409" y="106822"/>
                    </a:lnTo>
                    <a:lnTo>
                      <a:pt x="0" y="281910"/>
                    </a:lnTo>
                  </a:path>
                </a:pathLst>
              </a:custGeom>
              <a:noFill/>
              <a:ln w="3098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92" name="Rectangle : coins arrondis 8391">
                <a:extLst>
                  <a:ext uri="{FF2B5EF4-FFF2-40B4-BE49-F238E27FC236}">
                    <a16:creationId xmlns:a16="http://schemas.microsoft.com/office/drawing/2014/main" id="{B9C310D1-3957-3858-2DDD-4F95DAD0316A}"/>
                  </a:ext>
                </a:extLst>
              </p:cNvPr>
              <p:cNvSpPr/>
              <p:nvPr/>
            </p:nvSpPr>
            <p:spPr>
              <a:xfrm rot="11885805" flipV="1">
                <a:off x="-25016" y="236823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a:t>
                </a:r>
              </a:p>
            </p:txBody>
          </p:sp>
          <p:sp>
            <p:nvSpPr>
              <p:cNvPr id="8393" name="Forme libre : forme 8392">
                <a:extLst>
                  <a:ext uri="{FF2B5EF4-FFF2-40B4-BE49-F238E27FC236}">
                    <a16:creationId xmlns:a16="http://schemas.microsoft.com/office/drawing/2014/main" id="{AF008C94-696C-4F0F-4F70-80A7FC1574A6}"/>
                  </a:ext>
                </a:extLst>
              </p:cNvPr>
              <p:cNvSpPr/>
              <p:nvPr/>
            </p:nvSpPr>
            <p:spPr>
              <a:xfrm rot="16007079">
                <a:off x="209090" y="2411367"/>
                <a:ext cx="118219" cy="15905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414133 w 414133"/>
                  <a:gd name="connsiteY0" fmla="*/ 0 h 422141"/>
                  <a:gd name="connsiteX1" fmla="*/ 340180 w 414133"/>
                  <a:gd name="connsiteY1" fmla="*/ 135646 h 422141"/>
                  <a:gd name="connsiteX2" fmla="*/ 1 w 414133"/>
                  <a:gd name="connsiteY2" fmla="*/ 422140 h 422141"/>
                  <a:gd name="connsiteX0" fmla="*/ 257980 w 257980"/>
                  <a:gd name="connsiteY0" fmla="*/ 0 h 252923"/>
                  <a:gd name="connsiteX1" fmla="*/ 184027 w 257980"/>
                  <a:gd name="connsiteY1" fmla="*/ 135646 h 252923"/>
                  <a:gd name="connsiteX2" fmla="*/ 0 w 257980"/>
                  <a:gd name="connsiteY2" fmla="*/ 252923 h 252923"/>
                </a:gdLst>
                <a:ahLst/>
                <a:cxnLst>
                  <a:cxn ang="0">
                    <a:pos x="connsiteX0" y="connsiteY0"/>
                  </a:cxn>
                  <a:cxn ang="0">
                    <a:pos x="connsiteX1" y="connsiteY1"/>
                  </a:cxn>
                  <a:cxn ang="0">
                    <a:pos x="connsiteX2" y="connsiteY2"/>
                  </a:cxn>
                </a:cxnLst>
                <a:rect l="l" t="t" r="r" b="b"/>
                <a:pathLst>
                  <a:path w="257980" h="252923">
                    <a:moveTo>
                      <a:pt x="257980" y="0"/>
                    </a:moveTo>
                    <a:lnTo>
                      <a:pt x="184027" y="135646"/>
                    </a:lnTo>
                    <a:lnTo>
                      <a:pt x="0" y="252923"/>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94" name="Rectangle : coins arrondis 8393">
                <a:extLst>
                  <a:ext uri="{FF2B5EF4-FFF2-40B4-BE49-F238E27FC236}">
                    <a16:creationId xmlns:a16="http://schemas.microsoft.com/office/drawing/2014/main" id="{6EA06AF8-8AD3-D6B2-BB8A-975BECC4BA49}"/>
                  </a:ext>
                </a:extLst>
              </p:cNvPr>
              <p:cNvSpPr/>
              <p:nvPr/>
            </p:nvSpPr>
            <p:spPr>
              <a:xfrm rot="11885805" flipV="1">
                <a:off x="-46354" y="245214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88</a:t>
                </a:r>
              </a:p>
            </p:txBody>
          </p:sp>
          <p:sp>
            <p:nvSpPr>
              <p:cNvPr id="8395" name="Forme libre : forme 8394">
                <a:extLst>
                  <a:ext uri="{FF2B5EF4-FFF2-40B4-BE49-F238E27FC236}">
                    <a16:creationId xmlns:a16="http://schemas.microsoft.com/office/drawing/2014/main" id="{75F6ECE7-D340-9F34-EC6D-89C8EC4AA408}"/>
                  </a:ext>
                </a:extLst>
              </p:cNvPr>
              <p:cNvSpPr/>
              <p:nvPr/>
            </p:nvSpPr>
            <p:spPr>
              <a:xfrm rot="16007079">
                <a:off x="96779" y="2508868"/>
                <a:ext cx="146203" cy="14788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32919"/>
                  <a:gd name="connsiteX1" fmla="*/ 406873 w 450483"/>
                  <a:gd name="connsiteY1" fmla="*/ 132919 h 132919"/>
                  <a:gd name="connsiteX2" fmla="*/ 0 w 450483"/>
                  <a:gd name="connsiteY2" fmla="*/ 0 h 132919"/>
                  <a:gd name="connsiteX0" fmla="*/ 319046 w 319046"/>
                  <a:gd name="connsiteY0" fmla="*/ 109838 h 236288"/>
                  <a:gd name="connsiteX1" fmla="*/ 275436 w 319046"/>
                  <a:gd name="connsiteY1" fmla="*/ 236288 h 236288"/>
                  <a:gd name="connsiteX2" fmla="*/ 0 w 319046"/>
                  <a:gd name="connsiteY2" fmla="*/ 0 h 236288"/>
                  <a:gd name="connsiteX0" fmla="*/ 319046 w 319046"/>
                  <a:gd name="connsiteY0" fmla="*/ 109838 h 235170"/>
                  <a:gd name="connsiteX1" fmla="*/ 253443 w 319046"/>
                  <a:gd name="connsiteY1" fmla="*/ 235170 h 235170"/>
                  <a:gd name="connsiteX2" fmla="*/ 0 w 319046"/>
                  <a:gd name="connsiteY2" fmla="*/ 0 h 235170"/>
                </a:gdLst>
                <a:ahLst/>
                <a:cxnLst>
                  <a:cxn ang="0">
                    <a:pos x="connsiteX0" y="connsiteY0"/>
                  </a:cxn>
                  <a:cxn ang="0">
                    <a:pos x="connsiteX1" y="connsiteY1"/>
                  </a:cxn>
                  <a:cxn ang="0">
                    <a:pos x="connsiteX2" y="connsiteY2"/>
                  </a:cxn>
                </a:cxnLst>
                <a:rect l="l" t="t" r="r" b="b"/>
                <a:pathLst>
                  <a:path w="319046" h="235170">
                    <a:moveTo>
                      <a:pt x="319046" y="109838"/>
                    </a:moveTo>
                    <a:lnTo>
                      <a:pt x="253443" y="235170"/>
                    </a:lnTo>
                    <a:lnTo>
                      <a:pt x="0" y="0"/>
                    </a:lnTo>
                  </a:path>
                </a:pathLst>
              </a:custGeom>
              <a:noFill/>
              <a:ln w="1117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8397" name="Forme libre : forme 8396">
              <a:extLst>
                <a:ext uri="{FF2B5EF4-FFF2-40B4-BE49-F238E27FC236}">
                  <a16:creationId xmlns:a16="http://schemas.microsoft.com/office/drawing/2014/main" id="{368AFDC7-D193-47A3-9F65-28AE3D7EB204}"/>
                </a:ext>
              </a:extLst>
            </p:cNvPr>
            <p:cNvSpPr/>
            <p:nvPr/>
          </p:nvSpPr>
          <p:spPr>
            <a:xfrm rot="427754" flipV="1">
              <a:off x="2211491" y="189463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139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398" name="Forme libre : forme 8397">
              <a:extLst>
                <a:ext uri="{FF2B5EF4-FFF2-40B4-BE49-F238E27FC236}">
                  <a16:creationId xmlns:a16="http://schemas.microsoft.com/office/drawing/2014/main" id="{EDDEFAA9-66F8-F243-61FC-4ECF9C4F8E15}"/>
                </a:ext>
              </a:extLst>
            </p:cNvPr>
            <p:cNvSpPr/>
            <p:nvPr/>
          </p:nvSpPr>
          <p:spPr>
            <a:xfrm rot="8510342">
              <a:off x="2244579" y="1756111"/>
              <a:ext cx="135462" cy="24959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111729 w 254749"/>
                <a:gd name="connsiteY0" fmla="*/ 0 h 373502"/>
                <a:gd name="connsiteX1" fmla="*/ 0 w 254749"/>
                <a:gd name="connsiteY1" fmla="*/ 197911 h 373502"/>
                <a:gd name="connsiteX2" fmla="*/ 254748 w 254749"/>
                <a:gd name="connsiteY2" fmla="*/ 373502 h 373502"/>
                <a:gd name="connsiteX0" fmla="*/ 111729 w 295607"/>
                <a:gd name="connsiteY0" fmla="*/ 0 h 396898"/>
                <a:gd name="connsiteX1" fmla="*/ 0 w 295607"/>
                <a:gd name="connsiteY1" fmla="*/ 197911 h 396898"/>
                <a:gd name="connsiteX2" fmla="*/ 295606 w 295607"/>
                <a:gd name="connsiteY2" fmla="*/ 396899 h 396898"/>
              </a:gdLst>
              <a:ahLst/>
              <a:cxnLst>
                <a:cxn ang="0">
                  <a:pos x="connsiteX0" y="connsiteY0"/>
                </a:cxn>
                <a:cxn ang="0">
                  <a:pos x="connsiteX1" y="connsiteY1"/>
                </a:cxn>
                <a:cxn ang="0">
                  <a:pos x="connsiteX2" y="connsiteY2"/>
                </a:cxn>
              </a:cxnLst>
              <a:rect l="l" t="t" r="r" b="b"/>
              <a:pathLst>
                <a:path w="295607" h="396898">
                  <a:moveTo>
                    <a:pt x="111729" y="0"/>
                  </a:moveTo>
                  <a:lnTo>
                    <a:pt x="0" y="197911"/>
                  </a:lnTo>
                  <a:lnTo>
                    <a:pt x="295606" y="396899"/>
                  </a:lnTo>
                </a:path>
              </a:pathLst>
            </a:custGeom>
            <a:noFill/>
            <a:ln w="508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399" name="Rectangle : coins arrondis 8398">
              <a:extLst>
                <a:ext uri="{FF2B5EF4-FFF2-40B4-BE49-F238E27FC236}">
                  <a16:creationId xmlns:a16="http://schemas.microsoft.com/office/drawing/2014/main" id="{B0038BB9-1E37-7DA4-EE80-9A19D372B271}"/>
                </a:ext>
              </a:extLst>
            </p:cNvPr>
            <p:cNvSpPr/>
            <p:nvPr/>
          </p:nvSpPr>
          <p:spPr>
            <a:xfrm rot="15259923" flipV="1">
              <a:off x="2389071" y="199579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36</a:t>
              </a:r>
            </a:p>
          </p:txBody>
        </p:sp>
        <p:sp>
          <p:nvSpPr>
            <p:cNvPr id="8400" name="Rectangle : coins arrondis 8399">
              <a:extLst>
                <a:ext uri="{FF2B5EF4-FFF2-40B4-BE49-F238E27FC236}">
                  <a16:creationId xmlns:a16="http://schemas.microsoft.com/office/drawing/2014/main" id="{6AAB3F91-B52A-107E-8E94-1D007521CC6C}"/>
                </a:ext>
              </a:extLst>
            </p:cNvPr>
            <p:cNvSpPr/>
            <p:nvPr/>
          </p:nvSpPr>
          <p:spPr>
            <a:xfrm rot="15171589" flipV="1">
              <a:off x="2303198" y="201839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40</a:t>
              </a:r>
            </a:p>
          </p:txBody>
        </p:sp>
        <p:sp>
          <p:nvSpPr>
            <p:cNvPr id="8401" name="Rectangle : coins arrondis 8400">
              <a:extLst>
                <a:ext uri="{FF2B5EF4-FFF2-40B4-BE49-F238E27FC236}">
                  <a16:creationId xmlns:a16="http://schemas.microsoft.com/office/drawing/2014/main" id="{BB7EA28A-9055-59FF-DB38-D28DE1C609E4}"/>
                </a:ext>
              </a:extLst>
            </p:cNvPr>
            <p:cNvSpPr/>
            <p:nvPr/>
          </p:nvSpPr>
          <p:spPr>
            <a:xfrm rot="15197528" flipV="1">
              <a:off x="2216771" y="204306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11</a:t>
              </a:r>
            </a:p>
          </p:txBody>
        </p:sp>
        <p:sp>
          <p:nvSpPr>
            <p:cNvPr id="8402" name="Forme libre : forme 8401">
              <a:extLst>
                <a:ext uri="{FF2B5EF4-FFF2-40B4-BE49-F238E27FC236}">
                  <a16:creationId xmlns:a16="http://schemas.microsoft.com/office/drawing/2014/main" id="{F7D28456-5AD2-43F4-B466-04BA34C20CD6}"/>
                </a:ext>
              </a:extLst>
            </p:cNvPr>
            <p:cNvSpPr/>
            <p:nvPr/>
          </p:nvSpPr>
          <p:spPr>
            <a:xfrm rot="8510342">
              <a:off x="2371983" y="1650772"/>
              <a:ext cx="82415" cy="30320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150660 w 150660"/>
                <a:gd name="connsiteY0" fmla="*/ 0 h 479608"/>
                <a:gd name="connsiteX1" fmla="*/ 55571 w 150660"/>
                <a:gd name="connsiteY1" fmla="*/ 164096 h 479608"/>
                <a:gd name="connsiteX2" fmla="*/ -1 w 150660"/>
                <a:gd name="connsiteY2" fmla="*/ 479607 h 479608"/>
                <a:gd name="connsiteX0" fmla="*/ 179847 w 179847"/>
                <a:gd name="connsiteY0" fmla="*/ 0 h 482157"/>
                <a:gd name="connsiteX1" fmla="*/ 84758 w 179847"/>
                <a:gd name="connsiteY1" fmla="*/ 164096 h 482157"/>
                <a:gd name="connsiteX2" fmla="*/ -1 w 179847"/>
                <a:gd name="connsiteY2" fmla="*/ 482157 h 482157"/>
              </a:gdLst>
              <a:ahLst/>
              <a:cxnLst>
                <a:cxn ang="0">
                  <a:pos x="connsiteX0" y="connsiteY0"/>
                </a:cxn>
                <a:cxn ang="0">
                  <a:pos x="connsiteX1" y="connsiteY1"/>
                </a:cxn>
                <a:cxn ang="0">
                  <a:pos x="connsiteX2" y="connsiteY2"/>
                </a:cxn>
              </a:cxnLst>
              <a:rect l="l" t="t" r="r" b="b"/>
              <a:pathLst>
                <a:path w="179847" h="482157">
                  <a:moveTo>
                    <a:pt x="179847" y="0"/>
                  </a:moveTo>
                  <a:lnTo>
                    <a:pt x="84758" y="164096"/>
                  </a:lnTo>
                  <a:lnTo>
                    <a:pt x="-1" y="482157"/>
                  </a:lnTo>
                </a:path>
              </a:pathLst>
            </a:custGeom>
            <a:noFill/>
            <a:ln w="457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03" name="Rectangle : coins arrondis 8402">
              <a:extLst>
                <a:ext uri="{FF2B5EF4-FFF2-40B4-BE49-F238E27FC236}">
                  <a16:creationId xmlns:a16="http://schemas.microsoft.com/office/drawing/2014/main" id="{E839E90B-9310-A154-7139-D26555DE486C}"/>
                </a:ext>
              </a:extLst>
            </p:cNvPr>
            <p:cNvSpPr/>
            <p:nvPr/>
          </p:nvSpPr>
          <p:spPr>
            <a:xfrm rot="15252622" flipV="1">
              <a:off x="2476190" y="198000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185</a:t>
              </a:r>
            </a:p>
          </p:txBody>
        </p:sp>
        <p:sp>
          <p:nvSpPr>
            <p:cNvPr id="8404" name="Forme libre : forme 8403">
              <a:extLst>
                <a:ext uri="{FF2B5EF4-FFF2-40B4-BE49-F238E27FC236}">
                  <a16:creationId xmlns:a16="http://schemas.microsoft.com/office/drawing/2014/main" id="{281B3FB7-1C83-263D-D3AF-34C8A75A0F99}"/>
                </a:ext>
              </a:extLst>
            </p:cNvPr>
            <p:cNvSpPr/>
            <p:nvPr/>
          </p:nvSpPr>
          <p:spPr>
            <a:xfrm rot="8510342">
              <a:off x="2443028" y="1635771"/>
              <a:ext cx="189776" cy="26546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Lst>
              <a:ahLst/>
              <a:cxnLst>
                <a:cxn ang="0">
                  <a:pos x="connsiteX0" y="connsiteY0"/>
                </a:cxn>
                <a:cxn ang="0">
                  <a:pos x="connsiteX1" y="connsiteY1"/>
                </a:cxn>
                <a:cxn ang="0">
                  <a:pos x="connsiteX2" y="connsiteY2"/>
                </a:cxn>
              </a:cxnLst>
              <a:rect l="l" t="t" r="r" b="b"/>
              <a:pathLst>
                <a:path w="414133" h="422139">
                  <a:moveTo>
                    <a:pt x="414133" y="0"/>
                  </a:moveTo>
                  <a:lnTo>
                    <a:pt x="274212" y="247710"/>
                  </a:lnTo>
                  <a:lnTo>
                    <a:pt x="1" y="422140"/>
                  </a:lnTo>
                </a:path>
              </a:pathLst>
            </a:custGeom>
            <a:noFill/>
            <a:ln w="2349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05" name="Rectangle : coins arrondis 8404">
              <a:extLst>
                <a:ext uri="{FF2B5EF4-FFF2-40B4-BE49-F238E27FC236}">
                  <a16:creationId xmlns:a16="http://schemas.microsoft.com/office/drawing/2014/main" id="{73F39D68-F74E-4F90-8EC3-B1838279684A}"/>
                </a:ext>
              </a:extLst>
            </p:cNvPr>
            <p:cNvSpPr/>
            <p:nvPr/>
          </p:nvSpPr>
          <p:spPr>
            <a:xfrm rot="15230945" flipV="1">
              <a:off x="2555531" y="194554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a:t>
              </a:r>
            </a:p>
          </p:txBody>
        </p:sp>
        <p:sp>
          <p:nvSpPr>
            <p:cNvPr id="8406" name="Forme libre : forme 8405">
              <a:extLst>
                <a:ext uri="{FF2B5EF4-FFF2-40B4-BE49-F238E27FC236}">
                  <a16:creationId xmlns:a16="http://schemas.microsoft.com/office/drawing/2014/main" id="{3FBBA969-FF7D-82B4-74F7-6C073B57EF90}"/>
                </a:ext>
              </a:extLst>
            </p:cNvPr>
            <p:cNvSpPr/>
            <p:nvPr/>
          </p:nvSpPr>
          <p:spPr>
            <a:xfrm rot="8510342">
              <a:off x="2567171" y="1753009"/>
              <a:ext cx="206434"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Lst>
              <a:ahLst/>
              <a:cxnLst>
                <a:cxn ang="0">
                  <a:pos x="connsiteX0" y="connsiteY0"/>
                </a:cxn>
                <a:cxn ang="0">
                  <a:pos x="connsiteX1" y="connsiteY1"/>
                </a:cxn>
                <a:cxn ang="0">
                  <a:pos x="connsiteX2" y="connsiteY2"/>
                </a:cxn>
              </a:cxnLst>
              <a:rect l="l" t="t" r="r" b="b"/>
              <a:pathLst>
                <a:path w="450483" h="170565">
                  <a:moveTo>
                    <a:pt x="450483" y="6469"/>
                  </a:moveTo>
                  <a:lnTo>
                    <a:pt x="355394" y="170565"/>
                  </a:lnTo>
                  <a:lnTo>
                    <a:pt x="0"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nvGrpSpPr>
            <p:cNvPr id="8407" name="Groupe 8406">
              <a:extLst>
                <a:ext uri="{FF2B5EF4-FFF2-40B4-BE49-F238E27FC236}">
                  <a16:creationId xmlns:a16="http://schemas.microsoft.com/office/drawing/2014/main" id="{85FFF422-FC03-CE82-497F-B5A523E1D78D}"/>
                </a:ext>
              </a:extLst>
            </p:cNvPr>
            <p:cNvGrpSpPr/>
            <p:nvPr/>
          </p:nvGrpSpPr>
          <p:grpSpPr>
            <a:xfrm rot="3695444">
              <a:off x="1864340" y="937259"/>
              <a:ext cx="464041" cy="439471"/>
              <a:chOff x="-55737" y="2203047"/>
              <a:chExt cx="464041" cy="439471"/>
            </a:xfrm>
          </p:grpSpPr>
          <p:sp>
            <p:nvSpPr>
              <p:cNvPr id="8408" name="Forme libre : forme 8407">
                <a:extLst>
                  <a:ext uri="{FF2B5EF4-FFF2-40B4-BE49-F238E27FC236}">
                    <a16:creationId xmlns:a16="http://schemas.microsoft.com/office/drawing/2014/main" id="{EB2F8B44-E7BB-E23A-5EE0-F95A73D44F64}"/>
                  </a:ext>
                </a:extLst>
              </p:cNvPr>
              <p:cNvSpPr/>
              <p:nvPr/>
            </p:nvSpPr>
            <p:spPr>
              <a:xfrm rot="7924491" flipV="1">
                <a:off x="236765" y="2217862"/>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8410" name="Rectangle : coins arrondis 8409">
                <a:extLst>
                  <a:ext uri="{FF2B5EF4-FFF2-40B4-BE49-F238E27FC236}">
                    <a16:creationId xmlns:a16="http://schemas.microsoft.com/office/drawing/2014/main" id="{D2A06468-1793-53FD-7C0C-AA54C51991AB}"/>
                  </a:ext>
                </a:extLst>
              </p:cNvPr>
              <p:cNvSpPr/>
              <p:nvPr/>
            </p:nvSpPr>
            <p:spPr>
              <a:xfrm rot="11885805"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22</a:t>
                </a:r>
              </a:p>
            </p:txBody>
          </p:sp>
          <p:sp>
            <p:nvSpPr>
              <p:cNvPr id="8411" name="Rectangle : coins arrondis 8410">
                <a:extLst>
                  <a:ext uri="{FF2B5EF4-FFF2-40B4-BE49-F238E27FC236}">
                    <a16:creationId xmlns:a16="http://schemas.microsoft.com/office/drawing/2014/main" id="{BFB42029-ADCB-50BA-9CBD-9540DFA6A304}"/>
                  </a:ext>
                </a:extLst>
              </p:cNvPr>
              <p:cNvSpPr/>
              <p:nvPr/>
            </p:nvSpPr>
            <p:spPr>
              <a:xfrm rot="11885805" flipV="1">
                <a:off x="40806" y="22030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a:t>
                </a:r>
              </a:p>
            </p:txBody>
          </p:sp>
          <p:sp>
            <p:nvSpPr>
              <p:cNvPr id="8413" name="Forme libre : forme 8412">
                <a:extLst>
                  <a:ext uri="{FF2B5EF4-FFF2-40B4-BE49-F238E27FC236}">
                    <a16:creationId xmlns:a16="http://schemas.microsoft.com/office/drawing/2014/main" id="{A7ADBB4C-A980-7BF6-43FA-FFC5CD5B40DD}"/>
                  </a:ext>
                </a:extLst>
              </p:cNvPr>
              <p:cNvSpPr/>
              <p:nvPr/>
            </p:nvSpPr>
            <p:spPr>
              <a:xfrm rot="16007079">
                <a:off x="283116" y="2269311"/>
                <a:ext cx="55414" cy="19496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95090 w 299317"/>
                  <a:gd name="connsiteY0" fmla="*/ 0 h 341815"/>
                  <a:gd name="connsiteX1" fmla="*/ 1 w 299317"/>
                  <a:gd name="connsiteY1" fmla="*/ 164096 h 341815"/>
                  <a:gd name="connsiteX2" fmla="*/ 299317 w 299317"/>
                  <a:gd name="connsiteY2" fmla="*/ 341815 h 341815"/>
                  <a:gd name="connsiteX0" fmla="*/ 111136 w 315363"/>
                  <a:gd name="connsiteY0" fmla="*/ 0 h 341815"/>
                  <a:gd name="connsiteX1" fmla="*/ 0 w 315363"/>
                  <a:gd name="connsiteY1" fmla="*/ 276966 h 341815"/>
                  <a:gd name="connsiteX2" fmla="*/ 315363 w 315363"/>
                  <a:gd name="connsiteY2" fmla="*/ 341815 h 341815"/>
                  <a:gd name="connsiteX0" fmla="*/ 127810 w 332037"/>
                  <a:gd name="connsiteY0" fmla="*/ 0 h 341815"/>
                  <a:gd name="connsiteX1" fmla="*/ 0 w 332037"/>
                  <a:gd name="connsiteY1" fmla="*/ 260590 h 341815"/>
                  <a:gd name="connsiteX2" fmla="*/ 332037 w 332037"/>
                  <a:gd name="connsiteY2" fmla="*/ 341815 h 341815"/>
                  <a:gd name="connsiteX0" fmla="*/ 127810 w 354160"/>
                  <a:gd name="connsiteY0" fmla="*/ 0 h 351743"/>
                  <a:gd name="connsiteX1" fmla="*/ 0 w 354160"/>
                  <a:gd name="connsiteY1" fmla="*/ 260590 h 351743"/>
                  <a:gd name="connsiteX2" fmla="*/ 354160 w 354160"/>
                  <a:gd name="connsiteY2" fmla="*/ 351742 h 351743"/>
                  <a:gd name="connsiteX0" fmla="*/ 56615 w 282965"/>
                  <a:gd name="connsiteY0" fmla="*/ 0 h 351741"/>
                  <a:gd name="connsiteX1" fmla="*/ -1 w 282965"/>
                  <a:gd name="connsiteY1" fmla="*/ 154679 h 351741"/>
                  <a:gd name="connsiteX2" fmla="*/ 282965 w 282965"/>
                  <a:gd name="connsiteY2" fmla="*/ 351742 h 351741"/>
                  <a:gd name="connsiteX0" fmla="*/ 56615 w 161449"/>
                  <a:gd name="connsiteY0" fmla="*/ 0 h 315001"/>
                  <a:gd name="connsiteX1" fmla="*/ -1 w 161449"/>
                  <a:gd name="connsiteY1" fmla="*/ 154679 h 315001"/>
                  <a:gd name="connsiteX2" fmla="*/ 161449 w 161449"/>
                  <a:gd name="connsiteY2" fmla="*/ 315002 h 315001"/>
                  <a:gd name="connsiteX0" fmla="*/ 56615 w 138625"/>
                  <a:gd name="connsiteY0" fmla="*/ 0 h 349230"/>
                  <a:gd name="connsiteX1" fmla="*/ -1 w 138625"/>
                  <a:gd name="connsiteY1" fmla="*/ 154679 h 349230"/>
                  <a:gd name="connsiteX2" fmla="*/ 138625 w 138625"/>
                  <a:gd name="connsiteY2" fmla="*/ 349230 h 349230"/>
                  <a:gd name="connsiteX0" fmla="*/ 56615 w 110725"/>
                  <a:gd name="connsiteY0" fmla="*/ 0 h 310027"/>
                  <a:gd name="connsiteX1" fmla="*/ -1 w 110725"/>
                  <a:gd name="connsiteY1" fmla="*/ 154679 h 310027"/>
                  <a:gd name="connsiteX2" fmla="*/ 110725 w 110725"/>
                  <a:gd name="connsiteY2" fmla="*/ 310027 h 310027"/>
                  <a:gd name="connsiteX0" fmla="*/ 66815 w 120925"/>
                  <a:gd name="connsiteY0" fmla="*/ 0 h 310027"/>
                  <a:gd name="connsiteX1" fmla="*/ 0 w 120925"/>
                  <a:gd name="connsiteY1" fmla="*/ 123421 h 310027"/>
                  <a:gd name="connsiteX2" fmla="*/ 120925 w 120925"/>
                  <a:gd name="connsiteY2" fmla="*/ 310027 h 310027"/>
                </a:gdLst>
                <a:ahLst/>
                <a:cxnLst>
                  <a:cxn ang="0">
                    <a:pos x="connsiteX0" y="connsiteY0"/>
                  </a:cxn>
                  <a:cxn ang="0">
                    <a:pos x="connsiteX1" y="connsiteY1"/>
                  </a:cxn>
                  <a:cxn ang="0">
                    <a:pos x="connsiteX2" y="connsiteY2"/>
                  </a:cxn>
                </a:cxnLst>
                <a:rect l="l" t="t" r="r" b="b"/>
                <a:pathLst>
                  <a:path w="120925" h="310027">
                    <a:moveTo>
                      <a:pt x="66815" y="0"/>
                    </a:moveTo>
                    <a:lnTo>
                      <a:pt x="0" y="123421"/>
                    </a:lnTo>
                    <a:lnTo>
                      <a:pt x="120925" y="310027"/>
                    </a:lnTo>
                  </a:path>
                </a:pathLst>
              </a:custGeom>
              <a:noFill/>
              <a:ln w="279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14" name="Rectangle : coins arrondis 8413">
                <a:extLst>
                  <a:ext uri="{FF2B5EF4-FFF2-40B4-BE49-F238E27FC236}">
                    <a16:creationId xmlns:a16="http://schemas.microsoft.com/office/drawing/2014/main" id="{938AD7E6-29A9-E8C3-9B58-88869B629B0B}"/>
                  </a:ext>
                </a:extLst>
              </p:cNvPr>
              <p:cNvSpPr/>
              <p:nvPr/>
            </p:nvSpPr>
            <p:spPr>
              <a:xfrm rot="11885805" flipV="1">
                <a:off x="-25112" y="237610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64</a:t>
                </a:r>
              </a:p>
            </p:txBody>
          </p:sp>
          <p:sp>
            <p:nvSpPr>
              <p:cNvPr id="8415" name="Forme libre : forme 8414">
                <a:extLst>
                  <a:ext uri="{FF2B5EF4-FFF2-40B4-BE49-F238E27FC236}">
                    <a16:creationId xmlns:a16="http://schemas.microsoft.com/office/drawing/2014/main" id="{26F852BF-55EE-5580-0B3A-01CDC4CA376D}"/>
                  </a:ext>
                </a:extLst>
              </p:cNvPr>
              <p:cNvSpPr/>
              <p:nvPr/>
            </p:nvSpPr>
            <p:spPr>
              <a:xfrm rot="16007079">
                <a:off x="243115" y="2382972"/>
                <a:ext cx="83516" cy="188277"/>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241867 w 241867"/>
                  <a:gd name="connsiteY0" fmla="*/ 0 h 406053"/>
                  <a:gd name="connsiteX1" fmla="*/ 101946 w 241867"/>
                  <a:gd name="connsiteY1" fmla="*/ 247710 h 406053"/>
                  <a:gd name="connsiteX2" fmla="*/ 1 w 241867"/>
                  <a:gd name="connsiteY2" fmla="*/ 406053 h 406053"/>
                  <a:gd name="connsiteX0" fmla="*/ 241867 w 241867"/>
                  <a:gd name="connsiteY0" fmla="*/ 0 h 406053"/>
                  <a:gd name="connsiteX1" fmla="*/ 183012 w 241867"/>
                  <a:gd name="connsiteY1" fmla="*/ 137337 h 406053"/>
                  <a:gd name="connsiteX2" fmla="*/ 1 w 241867"/>
                  <a:gd name="connsiteY2" fmla="*/ 406053 h 406053"/>
                  <a:gd name="connsiteX0" fmla="*/ 192123 w 192123"/>
                  <a:gd name="connsiteY0" fmla="*/ 0 h 303860"/>
                  <a:gd name="connsiteX1" fmla="*/ 133268 w 192123"/>
                  <a:gd name="connsiteY1" fmla="*/ 137337 h 303860"/>
                  <a:gd name="connsiteX2" fmla="*/ 0 w 192123"/>
                  <a:gd name="connsiteY2" fmla="*/ 303859 h 303860"/>
                  <a:gd name="connsiteX0" fmla="*/ 192123 w 192123"/>
                  <a:gd name="connsiteY0" fmla="*/ 0 h 303858"/>
                  <a:gd name="connsiteX1" fmla="*/ 114544 w 192123"/>
                  <a:gd name="connsiteY1" fmla="*/ 137828 h 303858"/>
                  <a:gd name="connsiteX2" fmla="*/ 0 w 192123"/>
                  <a:gd name="connsiteY2" fmla="*/ 303859 h 303858"/>
                  <a:gd name="connsiteX0" fmla="*/ 182250 w 182251"/>
                  <a:gd name="connsiteY0" fmla="*/ -1 h 299396"/>
                  <a:gd name="connsiteX1" fmla="*/ 114544 w 182251"/>
                  <a:gd name="connsiteY1" fmla="*/ 133364 h 299396"/>
                  <a:gd name="connsiteX2" fmla="*/ 0 w 182251"/>
                  <a:gd name="connsiteY2" fmla="*/ 299395 h 299396"/>
                </a:gdLst>
                <a:ahLst/>
                <a:cxnLst>
                  <a:cxn ang="0">
                    <a:pos x="connsiteX0" y="connsiteY0"/>
                  </a:cxn>
                  <a:cxn ang="0">
                    <a:pos x="connsiteX1" y="connsiteY1"/>
                  </a:cxn>
                  <a:cxn ang="0">
                    <a:pos x="connsiteX2" y="connsiteY2"/>
                  </a:cxn>
                </a:cxnLst>
                <a:rect l="l" t="t" r="r" b="b"/>
                <a:pathLst>
                  <a:path w="182251" h="299396">
                    <a:moveTo>
                      <a:pt x="182250" y="-1"/>
                    </a:moveTo>
                    <a:lnTo>
                      <a:pt x="114544" y="133364"/>
                    </a:lnTo>
                    <a:lnTo>
                      <a:pt x="0" y="299395"/>
                    </a:lnTo>
                  </a:path>
                </a:pathLst>
              </a:custGeom>
              <a:noFill/>
              <a:ln w="812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16" name="Rectangle : coins arrondis 8415">
                <a:extLst>
                  <a:ext uri="{FF2B5EF4-FFF2-40B4-BE49-F238E27FC236}">
                    <a16:creationId xmlns:a16="http://schemas.microsoft.com/office/drawing/2014/main" id="{5CF37326-EA2B-90A9-CC31-0FBBE080F9C4}"/>
                  </a:ext>
                </a:extLst>
              </p:cNvPr>
              <p:cNvSpPr/>
              <p:nvPr/>
            </p:nvSpPr>
            <p:spPr>
              <a:xfrm rot="11885805" flipV="1">
                <a:off x="-55737" y="24575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65</a:t>
                </a:r>
              </a:p>
            </p:txBody>
          </p:sp>
          <p:sp>
            <p:nvSpPr>
              <p:cNvPr id="8417" name="Forme libre : forme 8416">
                <a:extLst>
                  <a:ext uri="{FF2B5EF4-FFF2-40B4-BE49-F238E27FC236}">
                    <a16:creationId xmlns:a16="http://schemas.microsoft.com/office/drawing/2014/main" id="{543E4A80-A3BB-C87A-7317-E9306DC4D901}"/>
                  </a:ext>
                </a:extLst>
              </p:cNvPr>
              <p:cNvSpPr/>
              <p:nvPr/>
            </p:nvSpPr>
            <p:spPr>
              <a:xfrm rot="16007079">
                <a:off x="138920" y="2534025"/>
                <a:ext cx="139843" cy="7714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45405 w 445405"/>
                  <a:gd name="connsiteY0" fmla="*/ 0 h 164096"/>
                  <a:gd name="connsiteX1" fmla="*/ 350316 w 445405"/>
                  <a:gd name="connsiteY1" fmla="*/ 164096 h 164096"/>
                  <a:gd name="connsiteX2" fmla="*/ 0 w 445405"/>
                  <a:gd name="connsiteY2" fmla="*/ 66962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11014"/>
                  <a:gd name="connsiteX1" fmla="*/ 378263 w 452905"/>
                  <a:gd name="connsiteY1" fmla="*/ 111014 h 111014"/>
                  <a:gd name="connsiteX2" fmla="*/ -1 w 452905"/>
                  <a:gd name="connsiteY2" fmla="*/ 90279 h 111014"/>
                  <a:gd name="connsiteX0" fmla="*/ 452905 w 452905"/>
                  <a:gd name="connsiteY0" fmla="*/ 0 h 126898"/>
                  <a:gd name="connsiteX1" fmla="*/ 413659 w 452905"/>
                  <a:gd name="connsiteY1" fmla="*/ 126898 h 126898"/>
                  <a:gd name="connsiteX2" fmla="*/ -1 w 452905"/>
                  <a:gd name="connsiteY2" fmla="*/ 90279 h 126898"/>
                  <a:gd name="connsiteX0" fmla="*/ 294616 w 294616"/>
                  <a:gd name="connsiteY0" fmla="*/ 0 h 126898"/>
                  <a:gd name="connsiteX1" fmla="*/ 255370 w 294616"/>
                  <a:gd name="connsiteY1" fmla="*/ 126898 h 126898"/>
                  <a:gd name="connsiteX2" fmla="*/ 0 w 294616"/>
                  <a:gd name="connsiteY2" fmla="*/ 112392 h 126898"/>
                  <a:gd name="connsiteX0" fmla="*/ 294616 w 294616"/>
                  <a:gd name="connsiteY0" fmla="*/ 0 h 131851"/>
                  <a:gd name="connsiteX1" fmla="*/ 226771 w 294616"/>
                  <a:gd name="connsiteY1" fmla="*/ 131852 h 131851"/>
                  <a:gd name="connsiteX2" fmla="*/ 0 w 294616"/>
                  <a:gd name="connsiteY2" fmla="*/ 112392 h 131851"/>
                  <a:gd name="connsiteX0" fmla="*/ 305167 w 305167"/>
                  <a:gd name="connsiteY0" fmla="*/ 0 h 122673"/>
                  <a:gd name="connsiteX1" fmla="*/ 226771 w 305167"/>
                  <a:gd name="connsiteY1" fmla="*/ 122672 h 122673"/>
                  <a:gd name="connsiteX2" fmla="*/ 0 w 305167"/>
                  <a:gd name="connsiteY2" fmla="*/ 103212 h 122673"/>
                </a:gdLst>
                <a:ahLst/>
                <a:cxnLst>
                  <a:cxn ang="0">
                    <a:pos x="connsiteX0" y="connsiteY0"/>
                  </a:cxn>
                  <a:cxn ang="0">
                    <a:pos x="connsiteX1" y="connsiteY1"/>
                  </a:cxn>
                  <a:cxn ang="0">
                    <a:pos x="connsiteX2" y="connsiteY2"/>
                  </a:cxn>
                </a:cxnLst>
                <a:rect l="l" t="t" r="r" b="b"/>
                <a:pathLst>
                  <a:path w="305167" h="122673">
                    <a:moveTo>
                      <a:pt x="305167" y="0"/>
                    </a:moveTo>
                    <a:lnTo>
                      <a:pt x="226771" y="122672"/>
                    </a:lnTo>
                    <a:lnTo>
                      <a:pt x="0" y="103212"/>
                    </a:lnTo>
                  </a:path>
                </a:pathLst>
              </a:custGeom>
              <a:noFill/>
              <a:ln w="825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418" name="Groupe 8417">
              <a:extLst>
                <a:ext uri="{FF2B5EF4-FFF2-40B4-BE49-F238E27FC236}">
                  <a16:creationId xmlns:a16="http://schemas.microsoft.com/office/drawing/2014/main" id="{9F5F95AC-C351-C076-EF4D-904C0318B9E3}"/>
                </a:ext>
              </a:extLst>
            </p:cNvPr>
            <p:cNvGrpSpPr/>
            <p:nvPr/>
          </p:nvGrpSpPr>
          <p:grpSpPr>
            <a:xfrm rot="6664483">
              <a:off x="2326590" y="961737"/>
              <a:ext cx="481937" cy="497759"/>
              <a:chOff x="-11111" y="2126661"/>
              <a:chExt cx="481937" cy="497759"/>
            </a:xfrm>
          </p:grpSpPr>
          <p:sp>
            <p:nvSpPr>
              <p:cNvPr id="8419" name="Forme libre : forme 8418">
                <a:extLst>
                  <a:ext uri="{FF2B5EF4-FFF2-40B4-BE49-F238E27FC236}">
                    <a16:creationId xmlns:a16="http://schemas.microsoft.com/office/drawing/2014/main" id="{FA2A677A-CC78-44CC-8770-97EF424A9AEB}"/>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25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8420" name="Forme libre : forme 8419">
                <a:extLst>
                  <a:ext uri="{FF2B5EF4-FFF2-40B4-BE49-F238E27FC236}">
                    <a16:creationId xmlns:a16="http://schemas.microsoft.com/office/drawing/2014/main" id="{FC22CDB4-0A49-4174-3CC3-545C07570CC0}"/>
                  </a:ext>
                </a:extLst>
              </p:cNvPr>
              <p:cNvSpPr/>
              <p:nvPr/>
            </p:nvSpPr>
            <p:spPr>
              <a:xfrm rot="16007079">
                <a:off x="298830" y="2162831"/>
                <a:ext cx="109114" cy="23487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Lst>
                <a:ahLst/>
                <a:cxnLst>
                  <a:cxn ang="0">
                    <a:pos x="connsiteX0" y="connsiteY0"/>
                  </a:cxn>
                  <a:cxn ang="0">
                    <a:pos x="connsiteX1" y="connsiteY1"/>
                  </a:cxn>
                  <a:cxn ang="0">
                    <a:pos x="connsiteX2" y="connsiteY2"/>
                  </a:cxn>
                </a:cxnLst>
                <a:rect l="l" t="t" r="r" b="b"/>
                <a:pathLst>
                  <a:path w="238110" h="373502">
                    <a:moveTo>
                      <a:pt x="95090" y="0"/>
                    </a:moveTo>
                    <a:lnTo>
                      <a:pt x="1" y="164096"/>
                    </a:lnTo>
                    <a:lnTo>
                      <a:pt x="238109" y="373502"/>
                    </a:lnTo>
                  </a:path>
                </a:pathLst>
              </a:custGeom>
              <a:noFill/>
              <a:ln w="5651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21" name="Rectangle : coins arrondis 8420">
                <a:extLst>
                  <a:ext uri="{FF2B5EF4-FFF2-40B4-BE49-F238E27FC236}">
                    <a16:creationId xmlns:a16="http://schemas.microsoft.com/office/drawing/2014/main" id="{F88D0411-BD9F-4F12-7EB8-D8A1D016AF64}"/>
                  </a:ext>
                </a:extLst>
              </p:cNvPr>
              <p:cNvSpPr/>
              <p:nvPr/>
            </p:nvSpPr>
            <p:spPr>
              <a:xfrm rot="1156660" flipV="1">
                <a:off x="1961" y="230576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261</a:t>
                </a:r>
              </a:p>
            </p:txBody>
          </p:sp>
          <p:sp>
            <p:nvSpPr>
              <p:cNvPr id="8422" name="Rectangle : coins arrondis 8421">
                <a:extLst>
                  <a:ext uri="{FF2B5EF4-FFF2-40B4-BE49-F238E27FC236}">
                    <a16:creationId xmlns:a16="http://schemas.microsoft.com/office/drawing/2014/main" id="{AAA9FE37-B669-61CC-861C-679B406051B6}"/>
                  </a:ext>
                </a:extLst>
              </p:cNvPr>
              <p:cNvSpPr/>
              <p:nvPr/>
            </p:nvSpPr>
            <p:spPr>
              <a:xfrm rot="1068326" flipV="1">
                <a:off x="30030" y="221535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445</a:t>
                </a:r>
              </a:p>
            </p:txBody>
          </p:sp>
          <p:sp>
            <p:nvSpPr>
              <p:cNvPr id="8423" name="Rectangle : coins arrondis 8422">
                <a:extLst>
                  <a:ext uri="{FF2B5EF4-FFF2-40B4-BE49-F238E27FC236}">
                    <a16:creationId xmlns:a16="http://schemas.microsoft.com/office/drawing/2014/main" id="{A24EA3BC-F7B8-7402-8D45-FE8F7EB59FC4}"/>
                  </a:ext>
                </a:extLst>
              </p:cNvPr>
              <p:cNvSpPr/>
              <p:nvPr/>
            </p:nvSpPr>
            <p:spPr>
              <a:xfrm rot="1094265" flipV="1">
                <a:off x="65719" y="212666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a:t>
                </a:r>
              </a:p>
            </p:txBody>
          </p:sp>
          <p:sp>
            <p:nvSpPr>
              <p:cNvPr id="8424" name="Forme libre : forme 8423">
                <a:extLst>
                  <a:ext uri="{FF2B5EF4-FFF2-40B4-BE49-F238E27FC236}">
                    <a16:creationId xmlns:a16="http://schemas.microsoft.com/office/drawing/2014/main" id="{D192C350-0E71-556C-3FDC-C79669C72560}"/>
                  </a:ext>
                </a:extLst>
              </p:cNvPr>
              <p:cNvSpPr/>
              <p:nvPr/>
            </p:nvSpPr>
            <p:spPr>
              <a:xfrm rot="16007079">
                <a:off x="267402" y="2312161"/>
                <a:ext cx="148830" cy="2490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324779 w 324779"/>
                  <a:gd name="connsiteY0" fmla="*/ 0 h 395978"/>
                  <a:gd name="connsiteX1" fmla="*/ 229690 w 324779"/>
                  <a:gd name="connsiteY1" fmla="*/ 164096 h 395978"/>
                  <a:gd name="connsiteX2" fmla="*/ -1 w 324779"/>
                  <a:gd name="connsiteY2" fmla="*/ 395978 h 395978"/>
                </a:gdLst>
                <a:ahLst/>
                <a:cxnLst>
                  <a:cxn ang="0">
                    <a:pos x="connsiteX0" y="connsiteY0"/>
                  </a:cxn>
                  <a:cxn ang="0">
                    <a:pos x="connsiteX1" y="connsiteY1"/>
                  </a:cxn>
                  <a:cxn ang="0">
                    <a:pos x="connsiteX2" y="connsiteY2"/>
                  </a:cxn>
                </a:cxnLst>
                <a:rect l="l" t="t" r="r" b="b"/>
                <a:pathLst>
                  <a:path w="324779" h="395978">
                    <a:moveTo>
                      <a:pt x="324779" y="0"/>
                    </a:moveTo>
                    <a:lnTo>
                      <a:pt x="229690" y="164096"/>
                    </a:lnTo>
                    <a:lnTo>
                      <a:pt x="-1" y="395978"/>
                    </a:lnTo>
                  </a:path>
                </a:pathLst>
              </a:custGeom>
              <a:noFill/>
              <a:ln w="3314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25" name="Rectangle : coins arrondis 8424">
                <a:extLst>
                  <a:ext uri="{FF2B5EF4-FFF2-40B4-BE49-F238E27FC236}">
                    <a16:creationId xmlns:a16="http://schemas.microsoft.com/office/drawing/2014/main" id="{92F37CFD-0C7F-CC1B-FCBE-97DC2EFB1A5B}"/>
                  </a:ext>
                </a:extLst>
              </p:cNvPr>
              <p:cNvSpPr/>
              <p:nvPr/>
            </p:nvSpPr>
            <p:spPr>
              <a:xfrm rot="1021430" flipV="1">
                <a:off x="-11111" y="239633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10</a:t>
                </a:r>
              </a:p>
            </p:txBody>
          </p:sp>
          <p:sp>
            <p:nvSpPr>
              <p:cNvPr id="8426" name="Forme libre : forme 8425">
                <a:extLst>
                  <a:ext uri="{FF2B5EF4-FFF2-40B4-BE49-F238E27FC236}">
                    <a16:creationId xmlns:a16="http://schemas.microsoft.com/office/drawing/2014/main" id="{5C879FD3-E1E0-DCE1-6F0D-3FFF0460A6D8}"/>
                  </a:ext>
                </a:extLst>
              </p:cNvPr>
              <p:cNvSpPr/>
              <p:nvPr/>
            </p:nvSpPr>
            <p:spPr>
              <a:xfrm rot="16007079">
                <a:off x="138219" y="2461862"/>
                <a:ext cx="190630" cy="13448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388900 w 388900"/>
                  <a:gd name="connsiteY0" fmla="*/ 0 h 247710"/>
                  <a:gd name="connsiteX1" fmla="*/ 248979 w 388900"/>
                  <a:gd name="connsiteY1" fmla="*/ 247710 h 247710"/>
                  <a:gd name="connsiteX2" fmla="*/ 1 w 388900"/>
                  <a:gd name="connsiteY2" fmla="*/ 22359 h 247710"/>
                  <a:gd name="connsiteX0" fmla="*/ 468641 w 468641"/>
                  <a:gd name="connsiteY0" fmla="*/ 34507 h 282217"/>
                  <a:gd name="connsiteX1" fmla="*/ 328720 w 468641"/>
                  <a:gd name="connsiteY1" fmla="*/ 282217 h 282217"/>
                  <a:gd name="connsiteX2" fmla="*/ 0 w 468641"/>
                  <a:gd name="connsiteY2" fmla="*/ 0 h 282217"/>
                  <a:gd name="connsiteX0" fmla="*/ 468641 w 468641"/>
                  <a:gd name="connsiteY0" fmla="*/ 34507 h 209453"/>
                  <a:gd name="connsiteX1" fmla="*/ 367519 w 468641"/>
                  <a:gd name="connsiteY1" fmla="*/ 209453 h 209453"/>
                  <a:gd name="connsiteX2" fmla="*/ 0 w 468641"/>
                  <a:gd name="connsiteY2" fmla="*/ 0 h 209453"/>
                  <a:gd name="connsiteX0" fmla="*/ 415997 w 415997"/>
                  <a:gd name="connsiteY0" fmla="*/ 38910 h 213856"/>
                  <a:gd name="connsiteX1" fmla="*/ 314875 w 415997"/>
                  <a:gd name="connsiteY1" fmla="*/ 213856 h 213856"/>
                  <a:gd name="connsiteX2" fmla="*/ 1 w 415997"/>
                  <a:gd name="connsiteY2" fmla="*/ 0 h 213856"/>
                </a:gdLst>
                <a:ahLst/>
                <a:cxnLst>
                  <a:cxn ang="0">
                    <a:pos x="connsiteX0" y="connsiteY0"/>
                  </a:cxn>
                  <a:cxn ang="0">
                    <a:pos x="connsiteX1" y="connsiteY1"/>
                  </a:cxn>
                  <a:cxn ang="0">
                    <a:pos x="connsiteX2" y="connsiteY2"/>
                  </a:cxn>
                </a:cxnLst>
                <a:rect l="l" t="t" r="r" b="b"/>
                <a:pathLst>
                  <a:path w="415997" h="213856">
                    <a:moveTo>
                      <a:pt x="415997" y="38910"/>
                    </a:moveTo>
                    <a:lnTo>
                      <a:pt x="314875" y="213856"/>
                    </a:lnTo>
                    <a:lnTo>
                      <a:pt x="1"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440" name="Groupe 8439">
              <a:extLst>
                <a:ext uri="{FF2B5EF4-FFF2-40B4-BE49-F238E27FC236}">
                  <a16:creationId xmlns:a16="http://schemas.microsoft.com/office/drawing/2014/main" id="{156F1439-DFF5-BE88-F45B-973D7C98EA8F}"/>
                </a:ext>
              </a:extLst>
            </p:cNvPr>
            <p:cNvGrpSpPr/>
            <p:nvPr/>
          </p:nvGrpSpPr>
          <p:grpSpPr>
            <a:xfrm rot="9886764">
              <a:off x="2598079" y="1351783"/>
              <a:ext cx="480987" cy="321207"/>
              <a:chOff x="5972" y="2212909"/>
              <a:chExt cx="480987" cy="321207"/>
            </a:xfrm>
          </p:grpSpPr>
          <p:sp>
            <p:nvSpPr>
              <p:cNvPr id="8442" name="Forme libre : forme 8441">
                <a:extLst>
                  <a:ext uri="{FF2B5EF4-FFF2-40B4-BE49-F238E27FC236}">
                    <a16:creationId xmlns:a16="http://schemas.microsoft.com/office/drawing/2014/main" id="{8E8F07EF-6824-E6EC-4A6C-4921B5AFCCDE}"/>
                  </a:ext>
                </a:extLst>
              </p:cNvPr>
              <p:cNvSpPr/>
              <p:nvPr/>
            </p:nvSpPr>
            <p:spPr>
              <a:xfrm rot="16007079">
                <a:off x="340579" y="2187995"/>
                <a:ext cx="43575" cy="24918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95090 w 95090"/>
                  <a:gd name="connsiteY0" fmla="*/ 0 h 396251"/>
                  <a:gd name="connsiteX1" fmla="*/ 1 w 95090"/>
                  <a:gd name="connsiteY1" fmla="*/ 164096 h 396251"/>
                  <a:gd name="connsiteX2" fmla="*/ 68856 w 95090"/>
                  <a:gd name="connsiteY2" fmla="*/ 396251 h 396251"/>
                </a:gdLst>
                <a:ahLst/>
                <a:cxnLst>
                  <a:cxn ang="0">
                    <a:pos x="connsiteX0" y="connsiteY0"/>
                  </a:cxn>
                  <a:cxn ang="0">
                    <a:pos x="connsiteX1" y="connsiteY1"/>
                  </a:cxn>
                  <a:cxn ang="0">
                    <a:pos x="connsiteX2" y="connsiteY2"/>
                  </a:cxn>
                </a:cxnLst>
                <a:rect l="l" t="t" r="r" b="b"/>
                <a:pathLst>
                  <a:path w="95090" h="396251">
                    <a:moveTo>
                      <a:pt x="95090" y="0"/>
                    </a:moveTo>
                    <a:lnTo>
                      <a:pt x="1" y="164096"/>
                    </a:lnTo>
                    <a:lnTo>
                      <a:pt x="68856" y="396251"/>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43" name="Rectangle : coins arrondis 8442">
                <a:extLst>
                  <a:ext uri="{FF2B5EF4-FFF2-40B4-BE49-F238E27FC236}">
                    <a16:creationId xmlns:a16="http://schemas.microsoft.com/office/drawing/2014/main" id="{9C49C53E-53D1-0EC9-D063-7833B92ABBC9}"/>
                  </a:ext>
                </a:extLst>
              </p:cNvPr>
              <p:cNvSpPr/>
              <p:nvPr/>
            </p:nvSpPr>
            <p:spPr>
              <a:xfrm rot="1156660" flipV="1">
                <a:off x="5972" y="230786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a:t>
                </a:r>
              </a:p>
            </p:txBody>
          </p:sp>
          <p:sp>
            <p:nvSpPr>
              <p:cNvPr id="8444" name="Rectangle : coins arrondis 8443">
                <a:extLst>
                  <a:ext uri="{FF2B5EF4-FFF2-40B4-BE49-F238E27FC236}">
                    <a16:creationId xmlns:a16="http://schemas.microsoft.com/office/drawing/2014/main" id="{B841B179-4A95-42C7-1846-CACB17E7A2AD}"/>
                  </a:ext>
                </a:extLst>
              </p:cNvPr>
              <p:cNvSpPr/>
              <p:nvPr/>
            </p:nvSpPr>
            <p:spPr>
              <a:xfrm rot="1068326" flipV="1">
                <a:off x="33617" y="221290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sp>
            <p:nvSpPr>
              <p:cNvPr id="8446" name="Forme libre : forme 8445">
                <a:extLst>
                  <a:ext uri="{FF2B5EF4-FFF2-40B4-BE49-F238E27FC236}">
                    <a16:creationId xmlns:a16="http://schemas.microsoft.com/office/drawing/2014/main" id="{F01FD44C-DCD3-42CA-4CB2-DF8597CE5942}"/>
                  </a:ext>
                </a:extLst>
              </p:cNvPr>
              <p:cNvSpPr/>
              <p:nvPr/>
            </p:nvSpPr>
            <p:spPr>
              <a:xfrm rot="16007079">
                <a:off x="144193" y="2357161"/>
                <a:ext cx="165393" cy="18851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324779 w 324779"/>
                  <a:gd name="connsiteY0" fmla="*/ 0 h 395978"/>
                  <a:gd name="connsiteX1" fmla="*/ 229690 w 324779"/>
                  <a:gd name="connsiteY1" fmla="*/ 164096 h 395978"/>
                  <a:gd name="connsiteX2" fmla="*/ -1 w 324779"/>
                  <a:gd name="connsiteY2" fmla="*/ 395978 h 395978"/>
                  <a:gd name="connsiteX0" fmla="*/ 249185 w 249185"/>
                  <a:gd name="connsiteY0" fmla="*/ 20728 h 184824"/>
                  <a:gd name="connsiteX1" fmla="*/ 154096 w 249185"/>
                  <a:gd name="connsiteY1" fmla="*/ 184824 h 184824"/>
                  <a:gd name="connsiteX2" fmla="*/ 1 w 249185"/>
                  <a:gd name="connsiteY2" fmla="*/ 0 h 184824"/>
                  <a:gd name="connsiteX0" fmla="*/ 360923 w 360923"/>
                  <a:gd name="connsiteY0" fmla="*/ 135682 h 299778"/>
                  <a:gd name="connsiteX1" fmla="*/ 265834 w 360923"/>
                  <a:gd name="connsiteY1" fmla="*/ 299778 h 299778"/>
                  <a:gd name="connsiteX2" fmla="*/ 0 w 360923"/>
                  <a:gd name="connsiteY2" fmla="*/ 0 h 299778"/>
                </a:gdLst>
                <a:ahLst/>
                <a:cxnLst>
                  <a:cxn ang="0">
                    <a:pos x="connsiteX0" y="connsiteY0"/>
                  </a:cxn>
                  <a:cxn ang="0">
                    <a:pos x="connsiteX1" y="connsiteY1"/>
                  </a:cxn>
                  <a:cxn ang="0">
                    <a:pos x="connsiteX2" y="connsiteY2"/>
                  </a:cxn>
                </a:cxnLst>
                <a:rect l="l" t="t" r="r" b="b"/>
                <a:pathLst>
                  <a:path w="360923" h="299778">
                    <a:moveTo>
                      <a:pt x="360923" y="135682"/>
                    </a:moveTo>
                    <a:lnTo>
                      <a:pt x="265834" y="299778"/>
                    </a:lnTo>
                    <a:lnTo>
                      <a:pt x="0"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57" name="Groupe 8456">
              <a:extLst>
                <a:ext uri="{FF2B5EF4-FFF2-40B4-BE49-F238E27FC236}">
                  <a16:creationId xmlns:a16="http://schemas.microsoft.com/office/drawing/2014/main" id="{CDD18EB5-4B92-F2F1-E1D1-A05960786236}"/>
                </a:ext>
              </a:extLst>
            </p:cNvPr>
            <p:cNvGrpSpPr/>
            <p:nvPr/>
          </p:nvGrpSpPr>
          <p:grpSpPr>
            <a:xfrm>
              <a:off x="4090843" y="1491687"/>
              <a:ext cx="491007" cy="434838"/>
              <a:chOff x="4090843" y="1491687"/>
              <a:chExt cx="491007" cy="434838"/>
            </a:xfrm>
          </p:grpSpPr>
          <p:grpSp>
            <p:nvGrpSpPr>
              <p:cNvPr id="8449" name="Groupe 8448">
                <a:extLst>
                  <a:ext uri="{FF2B5EF4-FFF2-40B4-BE49-F238E27FC236}">
                    <a16:creationId xmlns:a16="http://schemas.microsoft.com/office/drawing/2014/main" id="{59D634CB-BC86-D91B-8394-A083D6BD1B1C}"/>
                  </a:ext>
                </a:extLst>
              </p:cNvPr>
              <p:cNvGrpSpPr/>
              <p:nvPr/>
            </p:nvGrpSpPr>
            <p:grpSpPr>
              <a:xfrm rot="20831434">
                <a:off x="4090843" y="1491687"/>
                <a:ext cx="491007" cy="276879"/>
                <a:chOff x="4257" y="2124005"/>
                <a:chExt cx="491007" cy="276879"/>
              </a:xfrm>
            </p:grpSpPr>
            <p:sp>
              <p:nvSpPr>
                <p:cNvPr id="8450" name="Forme libre : forme 8449">
                  <a:extLst>
                    <a:ext uri="{FF2B5EF4-FFF2-40B4-BE49-F238E27FC236}">
                      <a16:creationId xmlns:a16="http://schemas.microsoft.com/office/drawing/2014/main" id="{62AD28DD-D616-D790-D7F0-199C27942B3D}"/>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451" name="Forme libre : forme 8450">
                  <a:extLst>
                    <a:ext uri="{FF2B5EF4-FFF2-40B4-BE49-F238E27FC236}">
                      <a16:creationId xmlns:a16="http://schemas.microsoft.com/office/drawing/2014/main" id="{F7987C75-67A2-7F98-7C97-667333180A3A}"/>
                    </a:ext>
                  </a:extLst>
                </p:cNvPr>
                <p:cNvSpPr/>
                <p:nvPr/>
              </p:nvSpPr>
              <p:spPr>
                <a:xfrm rot="16007079">
                  <a:off x="324227" y="2205292"/>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50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52" name="Rectangle : coins arrondis 8451">
                  <a:extLst>
                    <a:ext uri="{FF2B5EF4-FFF2-40B4-BE49-F238E27FC236}">
                      <a16:creationId xmlns:a16="http://schemas.microsoft.com/office/drawing/2014/main" id="{D2EC8D61-DFEF-9148-2318-2686DE896639}"/>
                    </a:ext>
                  </a:extLst>
                </p:cNvPr>
                <p:cNvSpPr/>
                <p:nvPr/>
              </p:nvSpPr>
              <p:spPr>
                <a:xfrm rot="11885805" flipV="1">
                  <a:off x="4257" y="230738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109</a:t>
                  </a:r>
                </a:p>
              </p:txBody>
            </p:sp>
            <p:sp>
              <p:nvSpPr>
                <p:cNvPr id="8454" name="Rectangle : coins arrondis 8453">
                  <a:extLst>
                    <a:ext uri="{FF2B5EF4-FFF2-40B4-BE49-F238E27FC236}">
                      <a16:creationId xmlns:a16="http://schemas.microsoft.com/office/drawing/2014/main" id="{A9229259-2834-E7FA-E9F6-580DD71BFF36}"/>
                    </a:ext>
                  </a:extLst>
                </p:cNvPr>
                <p:cNvSpPr/>
                <p:nvPr/>
              </p:nvSpPr>
              <p:spPr>
                <a:xfrm rot="11885805" flipV="1">
                  <a:off x="38499" y="221157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4</a:t>
                  </a:r>
                </a:p>
              </p:txBody>
            </p:sp>
            <p:sp>
              <p:nvSpPr>
                <p:cNvPr id="8455" name="Rectangle : coins arrondis 8454">
                  <a:extLst>
                    <a:ext uri="{FF2B5EF4-FFF2-40B4-BE49-F238E27FC236}">
                      <a16:creationId xmlns:a16="http://schemas.microsoft.com/office/drawing/2014/main" id="{D65AF8AD-8422-905E-76B8-35EC33643DA9}"/>
                    </a:ext>
                  </a:extLst>
                </p:cNvPr>
                <p:cNvSpPr/>
                <p:nvPr/>
              </p:nvSpPr>
              <p:spPr>
                <a:xfrm rot="11885805" flipV="1">
                  <a:off x="65438" y="212400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5</a:t>
                  </a:r>
                </a:p>
              </p:txBody>
            </p:sp>
          </p:grpSp>
          <p:sp>
            <p:nvSpPr>
              <p:cNvPr id="8456" name="Forme libre : forme 8455">
                <a:extLst>
                  <a:ext uri="{FF2B5EF4-FFF2-40B4-BE49-F238E27FC236}">
                    <a16:creationId xmlns:a16="http://schemas.microsoft.com/office/drawing/2014/main" id="{C323E4E4-FFFB-322E-FD9E-BA346237A070}"/>
                  </a:ext>
                </a:extLst>
              </p:cNvPr>
              <p:cNvSpPr/>
              <p:nvPr/>
            </p:nvSpPr>
            <p:spPr>
              <a:xfrm rot="14897594">
                <a:off x="4310245" y="1769677"/>
                <a:ext cx="206434"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Lst>
                <a:ahLst/>
                <a:cxnLst>
                  <a:cxn ang="0">
                    <a:pos x="connsiteX0" y="connsiteY0"/>
                  </a:cxn>
                  <a:cxn ang="0">
                    <a:pos x="connsiteX1" y="connsiteY1"/>
                  </a:cxn>
                  <a:cxn ang="0">
                    <a:pos x="connsiteX2" y="connsiteY2"/>
                  </a:cxn>
                </a:cxnLst>
                <a:rect l="l" t="t" r="r" b="b"/>
                <a:pathLst>
                  <a:path w="450483" h="170565">
                    <a:moveTo>
                      <a:pt x="450483" y="6469"/>
                    </a:moveTo>
                    <a:lnTo>
                      <a:pt x="355394" y="170565"/>
                    </a:lnTo>
                    <a:lnTo>
                      <a:pt x="0" y="0"/>
                    </a:lnTo>
                  </a:path>
                </a:pathLst>
              </a:custGeom>
              <a:noFill/>
              <a:ln w="1384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58" name="Groupe 8457">
              <a:extLst>
                <a:ext uri="{FF2B5EF4-FFF2-40B4-BE49-F238E27FC236}">
                  <a16:creationId xmlns:a16="http://schemas.microsoft.com/office/drawing/2014/main" id="{61C6753D-43F9-0F0E-056A-C9CCD28949F4}"/>
                </a:ext>
              </a:extLst>
            </p:cNvPr>
            <p:cNvGrpSpPr/>
            <p:nvPr/>
          </p:nvGrpSpPr>
          <p:grpSpPr>
            <a:xfrm rot="16200000">
              <a:off x="4497167" y="1940713"/>
              <a:ext cx="354110" cy="358733"/>
              <a:chOff x="4101908" y="1506127"/>
              <a:chExt cx="354110" cy="358733"/>
            </a:xfrm>
          </p:grpSpPr>
          <p:grpSp>
            <p:nvGrpSpPr>
              <p:cNvPr id="8459" name="Groupe 8458">
                <a:extLst>
                  <a:ext uri="{FF2B5EF4-FFF2-40B4-BE49-F238E27FC236}">
                    <a16:creationId xmlns:a16="http://schemas.microsoft.com/office/drawing/2014/main" id="{5A3994FD-D498-5CFF-DE8B-3784EBD3679A}"/>
                  </a:ext>
                </a:extLst>
              </p:cNvPr>
              <p:cNvGrpSpPr/>
              <p:nvPr/>
            </p:nvGrpSpPr>
            <p:grpSpPr>
              <a:xfrm rot="20831434">
                <a:off x="4101908" y="1506127"/>
                <a:ext cx="354110" cy="192425"/>
                <a:chOff x="22912" y="2126414"/>
                <a:chExt cx="354110" cy="192425"/>
              </a:xfrm>
            </p:grpSpPr>
            <p:sp>
              <p:nvSpPr>
                <p:cNvPr id="8461" name="Forme libre : forme 8460">
                  <a:extLst>
                    <a:ext uri="{FF2B5EF4-FFF2-40B4-BE49-F238E27FC236}">
                      <a16:creationId xmlns:a16="http://schemas.microsoft.com/office/drawing/2014/main" id="{F1155E0C-43CC-256E-9065-7F52AAD189BC}"/>
                    </a:ext>
                  </a:extLst>
                </p:cNvPr>
                <p:cNvSpPr/>
                <p:nvPr/>
              </p:nvSpPr>
              <p:spPr>
                <a:xfrm rot="7924491" flipV="1">
                  <a:off x="272334"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342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463" name="Rectangle : coins arrondis 8462">
                  <a:extLst>
                    <a:ext uri="{FF2B5EF4-FFF2-40B4-BE49-F238E27FC236}">
                      <a16:creationId xmlns:a16="http://schemas.microsoft.com/office/drawing/2014/main" id="{E0B532D9-B566-0F35-A3F1-016D9BBEA20A}"/>
                    </a:ext>
                  </a:extLst>
                </p:cNvPr>
                <p:cNvSpPr/>
                <p:nvPr/>
              </p:nvSpPr>
              <p:spPr>
                <a:xfrm rot="11885805" flipV="1">
                  <a:off x="22912" y="222533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16</a:t>
                  </a:r>
                </a:p>
              </p:txBody>
            </p:sp>
            <p:sp>
              <p:nvSpPr>
                <p:cNvPr id="8465" name="Rectangle : coins arrondis 8464">
                  <a:extLst>
                    <a:ext uri="{FF2B5EF4-FFF2-40B4-BE49-F238E27FC236}">
                      <a16:creationId xmlns:a16="http://schemas.microsoft.com/office/drawing/2014/main" id="{23C7BB36-348A-18FD-A7BB-BDD03A958ECB}"/>
                    </a:ext>
                  </a:extLst>
                </p:cNvPr>
                <p:cNvSpPr/>
                <p:nvPr/>
              </p:nvSpPr>
              <p:spPr>
                <a:xfrm rot="11885805"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27</a:t>
                  </a:r>
                </a:p>
              </p:txBody>
            </p:sp>
          </p:grpSp>
          <p:sp>
            <p:nvSpPr>
              <p:cNvPr id="8460" name="Forme libre : forme 8459">
                <a:extLst>
                  <a:ext uri="{FF2B5EF4-FFF2-40B4-BE49-F238E27FC236}">
                    <a16:creationId xmlns:a16="http://schemas.microsoft.com/office/drawing/2014/main" id="{44FC5361-A8BB-72E8-832E-F3EA2C46D054}"/>
                  </a:ext>
                </a:extLst>
              </p:cNvPr>
              <p:cNvSpPr/>
              <p:nvPr/>
            </p:nvSpPr>
            <p:spPr>
              <a:xfrm rot="14897594">
                <a:off x="4289689" y="1730136"/>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203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66" name="Groupe 8465">
              <a:extLst>
                <a:ext uri="{FF2B5EF4-FFF2-40B4-BE49-F238E27FC236}">
                  <a16:creationId xmlns:a16="http://schemas.microsoft.com/office/drawing/2014/main" id="{9770CD29-0CDE-2D69-EC9E-89D9A512EC68}"/>
                </a:ext>
              </a:extLst>
            </p:cNvPr>
            <p:cNvGrpSpPr/>
            <p:nvPr/>
          </p:nvGrpSpPr>
          <p:grpSpPr>
            <a:xfrm rot="10800000">
              <a:off x="4606599" y="1541205"/>
              <a:ext cx="544094" cy="325687"/>
              <a:chOff x="4094197" y="1483892"/>
              <a:chExt cx="544094" cy="325687"/>
            </a:xfrm>
          </p:grpSpPr>
          <p:grpSp>
            <p:nvGrpSpPr>
              <p:cNvPr id="8467" name="Groupe 8466">
                <a:extLst>
                  <a:ext uri="{FF2B5EF4-FFF2-40B4-BE49-F238E27FC236}">
                    <a16:creationId xmlns:a16="http://schemas.microsoft.com/office/drawing/2014/main" id="{8CFD2C15-1163-56A5-39B8-6F1996350927}"/>
                  </a:ext>
                </a:extLst>
              </p:cNvPr>
              <p:cNvGrpSpPr/>
              <p:nvPr/>
            </p:nvGrpSpPr>
            <p:grpSpPr>
              <a:xfrm rot="20831434">
                <a:off x="4094197" y="1483892"/>
                <a:ext cx="544094" cy="283634"/>
                <a:chOff x="7846" y="2122949"/>
                <a:chExt cx="544094" cy="283634"/>
              </a:xfrm>
            </p:grpSpPr>
            <p:sp>
              <p:nvSpPr>
                <p:cNvPr id="8469" name="Forme libre : forme 8468">
                  <a:extLst>
                    <a:ext uri="{FF2B5EF4-FFF2-40B4-BE49-F238E27FC236}">
                      <a16:creationId xmlns:a16="http://schemas.microsoft.com/office/drawing/2014/main" id="{ECF8E0E0-6C30-2620-18F1-6E765D3A08DB}"/>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470" name="Forme libre : forme 8469">
                  <a:extLst>
                    <a:ext uri="{FF2B5EF4-FFF2-40B4-BE49-F238E27FC236}">
                      <a16:creationId xmlns:a16="http://schemas.microsoft.com/office/drawing/2014/main" id="{AEC70AE7-58A6-FE1B-A5B1-AC8C81C25748}"/>
                    </a:ext>
                  </a:extLst>
                </p:cNvPr>
                <p:cNvSpPr/>
                <p:nvPr/>
              </p:nvSpPr>
              <p:spPr>
                <a:xfrm rot="16007079">
                  <a:off x="353533" y="2132695"/>
                  <a:ext cx="81450" cy="31536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87143 w 187143"/>
                    <a:gd name="connsiteY0" fmla="*/ 0 h 407587"/>
                    <a:gd name="connsiteX1" fmla="*/ 95222 w 187143"/>
                    <a:gd name="connsiteY1" fmla="*/ 193635 h 407587"/>
                    <a:gd name="connsiteX2" fmla="*/ -1 w 187143"/>
                    <a:gd name="connsiteY2" fmla="*/ 407588 h 407587"/>
                    <a:gd name="connsiteX0" fmla="*/ 91921 w 189227"/>
                    <a:gd name="connsiteY0" fmla="*/ 0 h 501489"/>
                    <a:gd name="connsiteX1" fmla="*/ 0 w 189227"/>
                    <a:gd name="connsiteY1" fmla="*/ 193635 h 501489"/>
                    <a:gd name="connsiteX2" fmla="*/ 177739 w 189227"/>
                    <a:gd name="connsiteY2" fmla="*/ 501489 h 501489"/>
                    <a:gd name="connsiteX0" fmla="*/ 91921 w 192411"/>
                    <a:gd name="connsiteY0" fmla="*/ 0 h 501489"/>
                    <a:gd name="connsiteX1" fmla="*/ 0 w 192411"/>
                    <a:gd name="connsiteY1" fmla="*/ 193635 h 501489"/>
                    <a:gd name="connsiteX2" fmla="*/ 177739 w 192411"/>
                    <a:gd name="connsiteY2" fmla="*/ 501489 h 501489"/>
                    <a:gd name="connsiteX0" fmla="*/ 91921 w 177740"/>
                    <a:gd name="connsiteY0" fmla="*/ 0 h 501489"/>
                    <a:gd name="connsiteX1" fmla="*/ 0 w 177740"/>
                    <a:gd name="connsiteY1" fmla="*/ 193635 h 501489"/>
                    <a:gd name="connsiteX2" fmla="*/ 177739 w 177740"/>
                    <a:gd name="connsiteY2" fmla="*/ 501489 h 501489"/>
                  </a:gdLst>
                  <a:ahLst/>
                  <a:cxnLst>
                    <a:cxn ang="0">
                      <a:pos x="connsiteX0" y="connsiteY0"/>
                    </a:cxn>
                    <a:cxn ang="0">
                      <a:pos x="connsiteX1" y="connsiteY1"/>
                    </a:cxn>
                    <a:cxn ang="0">
                      <a:pos x="connsiteX2" y="connsiteY2"/>
                    </a:cxn>
                  </a:cxnLst>
                  <a:rect l="l" t="t" r="r" b="b"/>
                  <a:pathLst>
                    <a:path w="177740" h="501489">
                      <a:moveTo>
                        <a:pt x="91921" y="0"/>
                      </a:moveTo>
                      <a:lnTo>
                        <a:pt x="0" y="193635"/>
                      </a:lnTo>
                      <a:lnTo>
                        <a:pt x="177739" y="501489"/>
                      </a:lnTo>
                    </a:path>
                  </a:pathLst>
                </a:custGeom>
                <a:noFill/>
                <a:ln w="787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71" name="Rectangle : coins arrondis 8470">
                  <a:extLst>
                    <a:ext uri="{FF2B5EF4-FFF2-40B4-BE49-F238E27FC236}">
                      <a16:creationId xmlns:a16="http://schemas.microsoft.com/office/drawing/2014/main" id="{F8BF600F-F111-0CC3-0551-264D5C54D9A0}"/>
                    </a:ext>
                  </a:extLst>
                </p:cNvPr>
                <p:cNvSpPr/>
                <p:nvPr/>
              </p:nvSpPr>
              <p:spPr>
                <a:xfrm rot="768566" flipV="1">
                  <a:off x="7846" y="231308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8</a:t>
                  </a:r>
                </a:p>
              </p:txBody>
            </p:sp>
            <p:sp>
              <p:nvSpPr>
                <p:cNvPr id="8472" name="Rectangle : coins arrondis 8471">
                  <a:extLst>
                    <a:ext uri="{FF2B5EF4-FFF2-40B4-BE49-F238E27FC236}">
                      <a16:creationId xmlns:a16="http://schemas.microsoft.com/office/drawing/2014/main" id="{94604919-43EA-B25B-18D0-4199C0D9CAD0}"/>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62</a:t>
                  </a:r>
                </a:p>
              </p:txBody>
            </p:sp>
            <p:sp>
              <p:nvSpPr>
                <p:cNvPr id="8473" name="Rectangle : coins arrondis 8472">
                  <a:extLst>
                    <a:ext uri="{FF2B5EF4-FFF2-40B4-BE49-F238E27FC236}">
                      <a16:creationId xmlns:a16="http://schemas.microsoft.com/office/drawing/2014/main" id="{7BA82182-8F04-AC8F-B299-662A098CB964}"/>
                    </a:ext>
                  </a:extLst>
                </p:cNvPr>
                <p:cNvSpPr/>
                <p:nvPr/>
              </p:nvSpPr>
              <p:spPr>
                <a:xfrm rot="768566" flipV="1">
                  <a:off x="60792" y="21229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grpSp>
          <p:sp>
            <p:nvSpPr>
              <p:cNvPr id="8468" name="Forme libre : forme 8467">
                <a:extLst>
                  <a:ext uri="{FF2B5EF4-FFF2-40B4-BE49-F238E27FC236}">
                    <a16:creationId xmlns:a16="http://schemas.microsoft.com/office/drawing/2014/main" id="{C15ECB16-5A2F-3061-8DF4-80FB590E3E11}"/>
                  </a:ext>
                </a:extLst>
              </p:cNvPr>
              <p:cNvSpPr/>
              <p:nvPr/>
            </p:nvSpPr>
            <p:spPr>
              <a:xfrm rot="14897594">
                <a:off x="4413042" y="1622180"/>
                <a:ext cx="115836" cy="25896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31170 w 431170"/>
                  <a:gd name="connsiteY0" fmla="*/ 867 h 164963"/>
                  <a:gd name="connsiteX1" fmla="*/ 336081 w 431170"/>
                  <a:gd name="connsiteY1" fmla="*/ 164963 h 164963"/>
                  <a:gd name="connsiteX2" fmla="*/ 0 w 431170"/>
                  <a:gd name="connsiteY2" fmla="*/ 1 h 164963"/>
                  <a:gd name="connsiteX0" fmla="*/ 95090 w 95090"/>
                  <a:gd name="connsiteY0" fmla="*/ 0 h 164096"/>
                  <a:gd name="connsiteX1" fmla="*/ 1 w 95090"/>
                  <a:gd name="connsiteY1" fmla="*/ 164096 h 164096"/>
                  <a:gd name="connsiteX0" fmla="*/ 252779 w 252779"/>
                  <a:gd name="connsiteY0" fmla="*/ 0 h 411798"/>
                  <a:gd name="connsiteX1" fmla="*/ -1 w 252779"/>
                  <a:gd name="connsiteY1" fmla="*/ 411797 h 411798"/>
                </a:gdLst>
                <a:ahLst/>
                <a:cxnLst>
                  <a:cxn ang="0">
                    <a:pos x="connsiteX0" y="connsiteY0"/>
                  </a:cxn>
                  <a:cxn ang="0">
                    <a:pos x="connsiteX1" y="connsiteY1"/>
                  </a:cxn>
                </a:cxnLst>
                <a:rect l="l" t="t" r="r" b="b"/>
                <a:pathLst>
                  <a:path w="252779" h="411798">
                    <a:moveTo>
                      <a:pt x="252779" y="0"/>
                    </a:moveTo>
                    <a:lnTo>
                      <a:pt x="-1" y="411797"/>
                    </a:lnTo>
                  </a:path>
                </a:pathLst>
              </a:custGeom>
              <a:noFill/>
              <a:ln w="101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74" name="Groupe 8473">
              <a:extLst>
                <a:ext uri="{FF2B5EF4-FFF2-40B4-BE49-F238E27FC236}">
                  <a16:creationId xmlns:a16="http://schemas.microsoft.com/office/drawing/2014/main" id="{56291F25-D045-AE04-453F-5367B5B6E534}"/>
                </a:ext>
              </a:extLst>
            </p:cNvPr>
            <p:cNvGrpSpPr/>
            <p:nvPr/>
          </p:nvGrpSpPr>
          <p:grpSpPr>
            <a:xfrm rot="17272271">
              <a:off x="2372045" y="3303253"/>
              <a:ext cx="427071" cy="339899"/>
              <a:chOff x="4096806" y="1594810"/>
              <a:chExt cx="427071" cy="339899"/>
            </a:xfrm>
          </p:grpSpPr>
          <p:grpSp>
            <p:nvGrpSpPr>
              <p:cNvPr id="8475" name="Groupe 8474">
                <a:extLst>
                  <a:ext uri="{FF2B5EF4-FFF2-40B4-BE49-F238E27FC236}">
                    <a16:creationId xmlns:a16="http://schemas.microsoft.com/office/drawing/2014/main" id="{A195D36C-1410-A9FD-BE42-A6418314A2B0}"/>
                  </a:ext>
                </a:extLst>
              </p:cNvPr>
              <p:cNvGrpSpPr/>
              <p:nvPr/>
            </p:nvGrpSpPr>
            <p:grpSpPr>
              <a:xfrm rot="20831434">
                <a:off x="4096806" y="1594810"/>
                <a:ext cx="427071" cy="196034"/>
                <a:chOff x="-3033" y="2219802"/>
                <a:chExt cx="427071" cy="196034"/>
              </a:xfrm>
            </p:grpSpPr>
            <p:sp>
              <p:nvSpPr>
                <p:cNvPr id="8478" name="Forme libre : forme 8477">
                  <a:extLst>
                    <a:ext uri="{FF2B5EF4-FFF2-40B4-BE49-F238E27FC236}">
                      <a16:creationId xmlns:a16="http://schemas.microsoft.com/office/drawing/2014/main" id="{865A35DC-75C3-F85A-3EA7-9AF156484DDE}"/>
                    </a:ext>
                  </a:extLst>
                </p:cNvPr>
                <p:cNvSpPr/>
                <p:nvPr/>
              </p:nvSpPr>
              <p:spPr>
                <a:xfrm rot="16007079">
                  <a:off x="299886" y="2231039"/>
                  <a:ext cx="62623" cy="18568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36656 w 136656"/>
                    <a:gd name="connsiteY0" fmla="*/ 0 h 295269"/>
                    <a:gd name="connsiteX1" fmla="*/ 1 w 136656"/>
                    <a:gd name="connsiteY1" fmla="*/ 295269 h 295269"/>
                  </a:gdLst>
                  <a:ahLst/>
                  <a:cxnLst>
                    <a:cxn ang="0">
                      <a:pos x="connsiteX0" y="connsiteY0"/>
                    </a:cxn>
                    <a:cxn ang="0">
                      <a:pos x="connsiteX1" y="connsiteY1"/>
                    </a:cxn>
                  </a:cxnLst>
                  <a:rect l="l" t="t" r="r" b="b"/>
                  <a:pathLst>
                    <a:path w="136656" h="295269">
                      <a:moveTo>
                        <a:pt x="136656" y="0"/>
                      </a:moveTo>
                      <a:lnTo>
                        <a:pt x="1" y="295269"/>
                      </a:lnTo>
                    </a:path>
                  </a:pathLst>
                </a:custGeom>
                <a:noFill/>
                <a:ln w="255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79" name="Rectangle : coins arrondis 8478">
                  <a:extLst>
                    <a:ext uri="{FF2B5EF4-FFF2-40B4-BE49-F238E27FC236}">
                      <a16:creationId xmlns:a16="http://schemas.microsoft.com/office/drawing/2014/main" id="{9A49F956-4DE9-162F-2CDE-0749EB6E3364}"/>
                    </a:ext>
                  </a:extLst>
                </p:cNvPr>
                <p:cNvSpPr/>
                <p:nvPr/>
              </p:nvSpPr>
              <p:spPr>
                <a:xfrm rot="11885805" flipV="1">
                  <a:off x="-3033" y="232233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21</a:t>
                  </a:r>
                </a:p>
              </p:txBody>
            </p:sp>
            <p:sp>
              <p:nvSpPr>
                <p:cNvPr id="8480" name="Rectangle : coins arrondis 8479">
                  <a:extLst>
                    <a:ext uri="{FF2B5EF4-FFF2-40B4-BE49-F238E27FC236}">
                      <a16:creationId xmlns:a16="http://schemas.microsoft.com/office/drawing/2014/main" id="{0E1FE003-3000-94DA-FC4A-AE9EED095C69}"/>
                    </a:ext>
                  </a:extLst>
                </p:cNvPr>
                <p:cNvSpPr/>
                <p:nvPr/>
              </p:nvSpPr>
              <p:spPr>
                <a:xfrm rot="11885805"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201</a:t>
                  </a:r>
                </a:p>
              </p:txBody>
            </p:sp>
          </p:grpSp>
          <p:sp>
            <p:nvSpPr>
              <p:cNvPr id="8476" name="Forme libre : forme 8475">
                <a:extLst>
                  <a:ext uri="{FF2B5EF4-FFF2-40B4-BE49-F238E27FC236}">
                    <a16:creationId xmlns:a16="http://schemas.microsoft.com/office/drawing/2014/main" id="{C310D617-4486-0298-50D8-E6C757CFA9D3}"/>
                  </a:ext>
                </a:extLst>
              </p:cNvPr>
              <p:cNvSpPr/>
              <p:nvPr/>
            </p:nvSpPr>
            <p:spPr>
              <a:xfrm rot="14897594">
                <a:off x="4289689" y="1799985"/>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266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82" name="Groupe 8481">
              <a:extLst>
                <a:ext uri="{FF2B5EF4-FFF2-40B4-BE49-F238E27FC236}">
                  <a16:creationId xmlns:a16="http://schemas.microsoft.com/office/drawing/2014/main" id="{A0949DCC-83E4-7CC1-5044-45D5DF93D13E}"/>
                </a:ext>
              </a:extLst>
            </p:cNvPr>
            <p:cNvGrpSpPr/>
            <p:nvPr/>
          </p:nvGrpSpPr>
          <p:grpSpPr>
            <a:xfrm rot="4891358">
              <a:off x="2220869" y="2798587"/>
              <a:ext cx="531168" cy="260206"/>
              <a:chOff x="4098829" y="1579550"/>
              <a:chExt cx="531168" cy="260206"/>
            </a:xfrm>
          </p:grpSpPr>
          <p:grpSp>
            <p:nvGrpSpPr>
              <p:cNvPr id="8483" name="Groupe 8482">
                <a:extLst>
                  <a:ext uri="{FF2B5EF4-FFF2-40B4-BE49-F238E27FC236}">
                    <a16:creationId xmlns:a16="http://schemas.microsoft.com/office/drawing/2014/main" id="{5854E5DB-F2BA-6F3C-FEC1-82FC0C33E655}"/>
                  </a:ext>
                </a:extLst>
              </p:cNvPr>
              <p:cNvGrpSpPr/>
              <p:nvPr/>
            </p:nvGrpSpPr>
            <p:grpSpPr>
              <a:xfrm rot="20831434">
                <a:off x="4098829" y="1579550"/>
                <a:ext cx="477726" cy="200843"/>
                <a:chOff x="1161" y="2210927"/>
                <a:chExt cx="477726" cy="200843"/>
              </a:xfrm>
            </p:grpSpPr>
            <p:sp>
              <p:nvSpPr>
                <p:cNvPr id="8486" name="Forme libre : forme 8485">
                  <a:extLst>
                    <a:ext uri="{FF2B5EF4-FFF2-40B4-BE49-F238E27FC236}">
                      <a16:creationId xmlns:a16="http://schemas.microsoft.com/office/drawing/2014/main" id="{7E6BD12A-481C-761A-A1CA-E5544E9EBDCC}"/>
                    </a:ext>
                  </a:extLst>
                </p:cNvPr>
                <p:cNvSpPr/>
                <p:nvPr/>
              </p:nvSpPr>
              <p:spPr>
                <a:xfrm rot="16007079">
                  <a:off x="304249" y="2180928"/>
                  <a:ext cx="107548" cy="2417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0 w 37588"/>
                    <a:gd name="connsiteY0" fmla="*/ 0 h 437839"/>
                    <a:gd name="connsiteX1" fmla="*/ 37588 w 37588"/>
                    <a:gd name="connsiteY1" fmla="*/ 437840 h 437839"/>
                    <a:gd name="connsiteX0" fmla="*/ 0 w 37588"/>
                    <a:gd name="connsiteY0" fmla="*/ 0 h 437841"/>
                    <a:gd name="connsiteX1" fmla="*/ 28360 w 37588"/>
                    <a:gd name="connsiteY1" fmla="*/ 213542 h 437841"/>
                    <a:gd name="connsiteX2" fmla="*/ 37588 w 37588"/>
                    <a:gd name="connsiteY2" fmla="*/ 437840 h 437841"/>
                    <a:gd name="connsiteX0" fmla="*/ 141807 w 179395"/>
                    <a:gd name="connsiteY0" fmla="*/ 0 h 437839"/>
                    <a:gd name="connsiteX1" fmla="*/ 976 w 179395"/>
                    <a:gd name="connsiteY1" fmla="*/ 240578 h 437839"/>
                    <a:gd name="connsiteX2" fmla="*/ 179395 w 179395"/>
                    <a:gd name="connsiteY2" fmla="*/ 437840 h 437839"/>
                    <a:gd name="connsiteX0" fmla="*/ 140832 w 178420"/>
                    <a:gd name="connsiteY0" fmla="*/ 0 h 437841"/>
                    <a:gd name="connsiteX1" fmla="*/ 1 w 178420"/>
                    <a:gd name="connsiteY1" fmla="*/ 240578 h 437841"/>
                    <a:gd name="connsiteX2" fmla="*/ 178420 w 178420"/>
                    <a:gd name="connsiteY2" fmla="*/ 437840 h 437841"/>
                    <a:gd name="connsiteX0" fmla="*/ 140832 w 178420"/>
                    <a:gd name="connsiteY0" fmla="*/ 0 h 437839"/>
                    <a:gd name="connsiteX1" fmla="*/ 1 w 178420"/>
                    <a:gd name="connsiteY1" fmla="*/ 240578 h 437839"/>
                    <a:gd name="connsiteX2" fmla="*/ 178420 w 178420"/>
                    <a:gd name="connsiteY2" fmla="*/ 437840 h 437839"/>
                    <a:gd name="connsiteX0" fmla="*/ 140832 w 190557"/>
                    <a:gd name="connsiteY0" fmla="*/ 0 h 369741"/>
                    <a:gd name="connsiteX1" fmla="*/ 1 w 190557"/>
                    <a:gd name="connsiteY1" fmla="*/ 240578 h 369741"/>
                    <a:gd name="connsiteX2" fmla="*/ 190557 w 190557"/>
                    <a:gd name="connsiteY2" fmla="*/ 369741 h 369741"/>
                    <a:gd name="connsiteX0" fmla="*/ 140832 w 234689"/>
                    <a:gd name="connsiteY0" fmla="*/ 0 h 384396"/>
                    <a:gd name="connsiteX1" fmla="*/ 1 w 234689"/>
                    <a:gd name="connsiteY1" fmla="*/ 240578 h 384396"/>
                    <a:gd name="connsiteX2" fmla="*/ 234690 w 234689"/>
                    <a:gd name="connsiteY2" fmla="*/ 384397 h 384396"/>
                  </a:gdLst>
                  <a:ahLst/>
                  <a:cxnLst>
                    <a:cxn ang="0">
                      <a:pos x="connsiteX0" y="connsiteY0"/>
                    </a:cxn>
                    <a:cxn ang="0">
                      <a:pos x="connsiteX1" y="connsiteY1"/>
                    </a:cxn>
                    <a:cxn ang="0">
                      <a:pos x="connsiteX2" y="connsiteY2"/>
                    </a:cxn>
                  </a:cxnLst>
                  <a:rect l="l" t="t" r="r" b="b"/>
                  <a:pathLst>
                    <a:path w="234689" h="384396">
                      <a:moveTo>
                        <a:pt x="140832" y="0"/>
                      </a:moveTo>
                      <a:lnTo>
                        <a:pt x="1" y="240578"/>
                      </a:lnTo>
                      <a:lnTo>
                        <a:pt x="234690" y="384397"/>
                      </a:lnTo>
                    </a:path>
                  </a:pathLst>
                </a:custGeom>
                <a:noFill/>
                <a:ln w="3479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87" name="Rectangle : coins arrondis 8486">
                  <a:extLst>
                    <a:ext uri="{FF2B5EF4-FFF2-40B4-BE49-F238E27FC236}">
                      <a16:creationId xmlns:a16="http://schemas.microsoft.com/office/drawing/2014/main" id="{2BC161C8-4411-CB14-B400-BA74EE965904}"/>
                    </a:ext>
                  </a:extLst>
                </p:cNvPr>
                <p:cNvSpPr/>
                <p:nvPr/>
              </p:nvSpPr>
              <p:spPr>
                <a:xfrm rot="11885805" flipV="1">
                  <a:off x="1161" y="231826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319</a:t>
                  </a:r>
                </a:p>
              </p:txBody>
            </p:sp>
            <p:sp>
              <p:nvSpPr>
                <p:cNvPr id="8488" name="Rectangle : coins arrondis 8487">
                  <a:extLst>
                    <a:ext uri="{FF2B5EF4-FFF2-40B4-BE49-F238E27FC236}">
                      <a16:creationId xmlns:a16="http://schemas.microsoft.com/office/drawing/2014/main" id="{A8F9359F-BAA4-A1B1-9C36-6CA65569414F}"/>
                    </a:ext>
                  </a:extLst>
                </p:cNvPr>
                <p:cNvSpPr/>
                <p:nvPr/>
              </p:nvSpPr>
              <p:spPr>
                <a:xfrm rot="11885805" flipV="1">
                  <a:off x="35200" y="221092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274</a:t>
                  </a:r>
                </a:p>
              </p:txBody>
            </p:sp>
          </p:grpSp>
          <p:sp>
            <p:nvSpPr>
              <p:cNvPr id="8484" name="Forme libre : forme 8483">
                <a:extLst>
                  <a:ext uri="{FF2B5EF4-FFF2-40B4-BE49-F238E27FC236}">
                    <a16:creationId xmlns:a16="http://schemas.microsoft.com/office/drawing/2014/main" id="{51E15587-1C25-2FCF-97BC-4905AA3E31FD}"/>
                  </a:ext>
                </a:extLst>
              </p:cNvPr>
              <p:cNvSpPr/>
              <p:nvPr/>
            </p:nvSpPr>
            <p:spPr>
              <a:xfrm rot="14897594">
                <a:off x="4412791" y="1622550"/>
                <a:ext cx="151677" cy="28273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95090 w 95090"/>
                  <a:gd name="connsiteY0" fmla="*/ 0 h 164096"/>
                  <a:gd name="connsiteX1" fmla="*/ 1 w 95090"/>
                  <a:gd name="connsiteY1" fmla="*/ 164096 h 164096"/>
                  <a:gd name="connsiteX0" fmla="*/ 267310 w 267310"/>
                  <a:gd name="connsiteY0" fmla="*/ 0 h 359776"/>
                  <a:gd name="connsiteX1" fmla="*/ 0 w 267310"/>
                  <a:gd name="connsiteY1" fmla="*/ 359776 h 359776"/>
                  <a:gd name="connsiteX0" fmla="*/ 270673 w 270673"/>
                  <a:gd name="connsiteY0" fmla="*/ 0 h 434281"/>
                  <a:gd name="connsiteX1" fmla="*/ 1 w 270673"/>
                  <a:gd name="connsiteY1" fmla="*/ 434281 h 434281"/>
                  <a:gd name="connsiteX0" fmla="*/ 292122 w 292122"/>
                  <a:gd name="connsiteY0" fmla="*/ 0 h 431031"/>
                  <a:gd name="connsiteX1" fmla="*/ 1 w 292122"/>
                  <a:gd name="connsiteY1" fmla="*/ 431031 h 431031"/>
                  <a:gd name="connsiteX0" fmla="*/ 313023 w 313023"/>
                  <a:gd name="connsiteY0" fmla="*/ 0 h 457217"/>
                  <a:gd name="connsiteX1" fmla="*/ -1 w 313023"/>
                  <a:gd name="connsiteY1" fmla="*/ 457217 h 457217"/>
                  <a:gd name="connsiteX0" fmla="*/ 313023 w 313023"/>
                  <a:gd name="connsiteY0" fmla="*/ 0 h 457217"/>
                  <a:gd name="connsiteX1" fmla="*/ 0 w 313023"/>
                  <a:gd name="connsiteY1" fmla="*/ 457217 h 457217"/>
                  <a:gd name="connsiteX0" fmla="*/ 313023 w 313023"/>
                  <a:gd name="connsiteY0" fmla="*/ 0 h 457217"/>
                  <a:gd name="connsiteX1" fmla="*/ 0 w 313023"/>
                  <a:gd name="connsiteY1" fmla="*/ 457217 h 457217"/>
                  <a:gd name="connsiteX0" fmla="*/ 313023 w 313023"/>
                  <a:gd name="connsiteY0" fmla="*/ 0 h 457217"/>
                  <a:gd name="connsiteX1" fmla="*/ 0 w 313023"/>
                  <a:gd name="connsiteY1" fmla="*/ 457217 h 457217"/>
                  <a:gd name="connsiteX0" fmla="*/ 330991 w 330991"/>
                  <a:gd name="connsiteY0" fmla="*/ 0 h 449602"/>
                  <a:gd name="connsiteX1" fmla="*/ 0 w 330991"/>
                  <a:gd name="connsiteY1" fmla="*/ 449601 h 449602"/>
                </a:gdLst>
                <a:ahLst/>
                <a:cxnLst>
                  <a:cxn ang="0">
                    <a:pos x="connsiteX0" y="connsiteY0"/>
                  </a:cxn>
                  <a:cxn ang="0">
                    <a:pos x="connsiteX1" y="connsiteY1"/>
                  </a:cxn>
                </a:cxnLst>
                <a:rect l="l" t="t" r="r" b="b"/>
                <a:pathLst>
                  <a:path w="330991" h="449602">
                    <a:moveTo>
                      <a:pt x="330991" y="0"/>
                    </a:moveTo>
                    <a:lnTo>
                      <a:pt x="0" y="449601"/>
                    </a:lnTo>
                  </a:path>
                </a:pathLst>
              </a:custGeom>
              <a:noFill/>
              <a:ln w="4051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90" name="Groupe 8489">
              <a:extLst>
                <a:ext uri="{FF2B5EF4-FFF2-40B4-BE49-F238E27FC236}">
                  <a16:creationId xmlns:a16="http://schemas.microsoft.com/office/drawing/2014/main" id="{FE65AAD4-2D8F-AB5B-1465-54A241A21627}"/>
                </a:ext>
              </a:extLst>
            </p:cNvPr>
            <p:cNvGrpSpPr/>
            <p:nvPr/>
          </p:nvGrpSpPr>
          <p:grpSpPr>
            <a:xfrm rot="13109958">
              <a:off x="3123579" y="3239685"/>
              <a:ext cx="433541" cy="327248"/>
              <a:chOff x="4163762" y="1598548"/>
              <a:chExt cx="433541" cy="327248"/>
            </a:xfrm>
          </p:grpSpPr>
          <p:grpSp>
            <p:nvGrpSpPr>
              <p:cNvPr id="8491" name="Groupe 8490">
                <a:extLst>
                  <a:ext uri="{FF2B5EF4-FFF2-40B4-BE49-F238E27FC236}">
                    <a16:creationId xmlns:a16="http://schemas.microsoft.com/office/drawing/2014/main" id="{96B5D797-CC06-4D45-DB9F-5009FB25DBF6}"/>
                  </a:ext>
                </a:extLst>
              </p:cNvPr>
              <p:cNvGrpSpPr/>
              <p:nvPr/>
            </p:nvGrpSpPr>
            <p:grpSpPr>
              <a:xfrm rot="20831434">
                <a:off x="4163762" y="1598548"/>
                <a:ext cx="433541" cy="188446"/>
                <a:chOff x="62188" y="2239104"/>
                <a:chExt cx="433541" cy="188446"/>
              </a:xfrm>
            </p:grpSpPr>
            <p:sp>
              <p:nvSpPr>
                <p:cNvPr id="8494" name="Forme libre : forme 8493">
                  <a:extLst>
                    <a:ext uri="{FF2B5EF4-FFF2-40B4-BE49-F238E27FC236}">
                      <a16:creationId xmlns:a16="http://schemas.microsoft.com/office/drawing/2014/main" id="{D57FBC2C-DAE9-5F66-C374-1F8A6E0FDA4F}"/>
                    </a:ext>
                  </a:extLst>
                </p:cNvPr>
                <p:cNvSpPr/>
                <p:nvPr/>
              </p:nvSpPr>
              <p:spPr>
                <a:xfrm rot="16007079">
                  <a:off x="361620" y="2240645"/>
                  <a:ext cx="67544" cy="20067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47394 w 147394"/>
                    <a:gd name="connsiteY0" fmla="*/ 1 h 319112"/>
                    <a:gd name="connsiteX1" fmla="*/ -1 w 147394"/>
                    <a:gd name="connsiteY1" fmla="*/ 319113 h 319112"/>
                  </a:gdLst>
                  <a:ahLst/>
                  <a:cxnLst>
                    <a:cxn ang="0">
                      <a:pos x="connsiteX0" y="connsiteY0"/>
                    </a:cxn>
                    <a:cxn ang="0">
                      <a:pos x="connsiteX1" y="connsiteY1"/>
                    </a:cxn>
                  </a:cxnLst>
                  <a:rect l="l" t="t" r="r" b="b"/>
                  <a:pathLst>
                    <a:path w="147394" h="319112">
                      <a:moveTo>
                        <a:pt x="147394" y="1"/>
                      </a:moveTo>
                      <a:lnTo>
                        <a:pt x="-1" y="319113"/>
                      </a:lnTo>
                    </a:path>
                  </a:pathLst>
                </a:custGeom>
                <a:noFill/>
                <a:ln w="546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495" name="Rectangle : coins arrondis 8494">
                  <a:extLst>
                    <a:ext uri="{FF2B5EF4-FFF2-40B4-BE49-F238E27FC236}">
                      <a16:creationId xmlns:a16="http://schemas.microsoft.com/office/drawing/2014/main" id="{B0232D4E-40B8-3831-8BC2-CD1E62B077DA}"/>
                    </a:ext>
                  </a:extLst>
                </p:cNvPr>
                <p:cNvSpPr/>
                <p:nvPr/>
              </p:nvSpPr>
              <p:spPr>
                <a:xfrm rot="768566" flipV="1">
                  <a:off x="62188" y="23340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22</a:t>
                  </a:r>
                </a:p>
              </p:txBody>
            </p:sp>
            <p:sp>
              <p:nvSpPr>
                <p:cNvPr id="8496" name="Rectangle : coins arrondis 8495">
                  <a:extLst>
                    <a:ext uri="{FF2B5EF4-FFF2-40B4-BE49-F238E27FC236}">
                      <a16:creationId xmlns:a16="http://schemas.microsoft.com/office/drawing/2014/main" id="{DBEBC0EB-2B1A-0DD7-C557-E291BC5E1655}"/>
                    </a:ext>
                  </a:extLst>
                </p:cNvPr>
                <p:cNvSpPr/>
                <p:nvPr/>
              </p:nvSpPr>
              <p:spPr>
                <a:xfrm rot="768566" flipV="1">
                  <a:off x="86831" y="223910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43</a:t>
                  </a:r>
                </a:p>
              </p:txBody>
            </p:sp>
          </p:grpSp>
          <p:sp>
            <p:nvSpPr>
              <p:cNvPr id="8492" name="Forme libre : forme 8491">
                <a:extLst>
                  <a:ext uri="{FF2B5EF4-FFF2-40B4-BE49-F238E27FC236}">
                    <a16:creationId xmlns:a16="http://schemas.microsoft.com/office/drawing/2014/main" id="{E4A7014F-DFE7-D19D-1F67-7A08A2191867}"/>
                  </a:ext>
                </a:extLst>
              </p:cNvPr>
              <p:cNvSpPr/>
              <p:nvPr/>
            </p:nvSpPr>
            <p:spPr>
              <a:xfrm rot="14897594">
                <a:off x="4324350" y="1779245"/>
                <a:ext cx="185840"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5543 w 405543"/>
                  <a:gd name="connsiteY0" fmla="*/ 90183 h 170565"/>
                  <a:gd name="connsiteX1" fmla="*/ 355394 w 405543"/>
                  <a:gd name="connsiteY1" fmla="*/ 170565 h 170565"/>
                  <a:gd name="connsiteX2" fmla="*/ 0 w 405543"/>
                  <a:gd name="connsiteY2" fmla="*/ 0 h 170565"/>
                </a:gdLst>
                <a:ahLst/>
                <a:cxnLst>
                  <a:cxn ang="0">
                    <a:pos x="connsiteX0" y="connsiteY0"/>
                  </a:cxn>
                  <a:cxn ang="0">
                    <a:pos x="connsiteX1" y="connsiteY1"/>
                  </a:cxn>
                  <a:cxn ang="0">
                    <a:pos x="connsiteX2" y="connsiteY2"/>
                  </a:cxn>
                </a:cxnLst>
                <a:rect l="l" t="t" r="r" b="b"/>
                <a:pathLst>
                  <a:path w="405543" h="170565">
                    <a:moveTo>
                      <a:pt x="405543" y="90183"/>
                    </a:moveTo>
                    <a:lnTo>
                      <a:pt x="355394" y="170565"/>
                    </a:lnTo>
                    <a:lnTo>
                      <a:pt x="0" y="0"/>
                    </a:lnTo>
                  </a:path>
                </a:pathLst>
              </a:custGeom>
              <a:noFill/>
              <a:ln w="279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498" name="Groupe 8497">
              <a:extLst>
                <a:ext uri="{FF2B5EF4-FFF2-40B4-BE49-F238E27FC236}">
                  <a16:creationId xmlns:a16="http://schemas.microsoft.com/office/drawing/2014/main" id="{D89642A3-FDA0-22A5-A00C-62B462963CB7}"/>
                </a:ext>
              </a:extLst>
            </p:cNvPr>
            <p:cNvGrpSpPr/>
            <p:nvPr/>
          </p:nvGrpSpPr>
          <p:grpSpPr>
            <a:xfrm rot="8067128">
              <a:off x="3020386" y="2914369"/>
              <a:ext cx="376059" cy="359432"/>
              <a:chOff x="4097000" y="1561494"/>
              <a:chExt cx="376059" cy="359432"/>
            </a:xfrm>
          </p:grpSpPr>
          <p:grpSp>
            <p:nvGrpSpPr>
              <p:cNvPr id="8499" name="Groupe 8498">
                <a:extLst>
                  <a:ext uri="{FF2B5EF4-FFF2-40B4-BE49-F238E27FC236}">
                    <a16:creationId xmlns:a16="http://schemas.microsoft.com/office/drawing/2014/main" id="{44DC4259-4C9A-9E82-81E1-D86D42E5F01E}"/>
                  </a:ext>
                </a:extLst>
              </p:cNvPr>
              <p:cNvGrpSpPr/>
              <p:nvPr/>
            </p:nvGrpSpPr>
            <p:grpSpPr>
              <a:xfrm rot="20831434">
                <a:off x="4097000" y="1561494"/>
                <a:ext cx="376059" cy="241880"/>
                <a:chOff x="94" y="2181132"/>
                <a:chExt cx="376059" cy="241880"/>
              </a:xfrm>
            </p:grpSpPr>
            <p:sp>
              <p:nvSpPr>
                <p:cNvPr id="8501" name="Forme libre : forme 8500">
                  <a:extLst>
                    <a:ext uri="{FF2B5EF4-FFF2-40B4-BE49-F238E27FC236}">
                      <a16:creationId xmlns:a16="http://schemas.microsoft.com/office/drawing/2014/main" id="{DCE2A927-4474-E7FF-2C9F-65E7BDB36274}"/>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1955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03" name="Rectangle : coins arrondis 8502">
                  <a:extLst>
                    <a:ext uri="{FF2B5EF4-FFF2-40B4-BE49-F238E27FC236}">
                      <a16:creationId xmlns:a16="http://schemas.microsoft.com/office/drawing/2014/main" id="{FB1D4BFA-D4A0-8D0E-12AF-7E49BD798DC9}"/>
                    </a:ext>
                  </a:extLst>
                </p:cNvPr>
                <p:cNvSpPr/>
                <p:nvPr/>
              </p:nvSpPr>
              <p:spPr>
                <a:xfrm rot="768566" flipV="1">
                  <a:off x="94" y="2319537"/>
                  <a:ext cx="218671" cy="103475"/>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22</a:t>
                  </a:r>
                </a:p>
              </p:txBody>
            </p:sp>
            <p:sp>
              <p:nvSpPr>
                <p:cNvPr id="8504" name="Rectangle : coins arrondis 8503">
                  <a:extLst>
                    <a:ext uri="{FF2B5EF4-FFF2-40B4-BE49-F238E27FC236}">
                      <a16:creationId xmlns:a16="http://schemas.microsoft.com/office/drawing/2014/main" id="{0EE243BC-866F-05EA-E222-0EF6074CBC82}"/>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154</a:t>
                  </a:r>
                </a:p>
              </p:txBody>
            </p:sp>
          </p:grpSp>
          <p:sp>
            <p:nvSpPr>
              <p:cNvPr id="8500" name="Forme libre : forme 8499">
                <a:extLst>
                  <a:ext uri="{FF2B5EF4-FFF2-40B4-BE49-F238E27FC236}">
                    <a16:creationId xmlns:a16="http://schemas.microsoft.com/office/drawing/2014/main" id="{7DD942AF-2851-398F-510C-2FDA6D55C4FB}"/>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279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07" name="Groupe 8506">
              <a:extLst>
                <a:ext uri="{FF2B5EF4-FFF2-40B4-BE49-F238E27FC236}">
                  <a16:creationId xmlns:a16="http://schemas.microsoft.com/office/drawing/2014/main" id="{893EEE1F-8055-3A62-6EAB-3336A7CFC75D}"/>
                </a:ext>
              </a:extLst>
            </p:cNvPr>
            <p:cNvGrpSpPr/>
            <p:nvPr/>
          </p:nvGrpSpPr>
          <p:grpSpPr>
            <a:xfrm rot="21160296">
              <a:off x="2626033" y="3154053"/>
              <a:ext cx="401183" cy="230156"/>
              <a:chOff x="29717" y="2126414"/>
              <a:chExt cx="401183" cy="230156"/>
            </a:xfrm>
          </p:grpSpPr>
          <p:sp>
            <p:nvSpPr>
              <p:cNvPr id="8509" name="Forme libre : forme 8508">
                <a:extLst>
                  <a:ext uri="{FF2B5EF4-FFF2-40B4-BE49-F238E27FC236}">
                    <a16:creationId xmlns:a16="http://schemas.microsoft.com/office/drawing/2014/main" id="{0E914D24-D912-57EA-E0C3-CF5D189AFD79}"/>
                  </a:ext>
                </a:extLst>
              </p:cNvPr>
              <p:cNvSpPr/>
              <p:nvPr/>
            </p:nvSpPr>
            <p:spPr>
              <a:xfrm rot="7584261" flipV="1">
                <a:off x="272334"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266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10" name="Forme libre : forme 8509">
                <a:extLst>
                  <a:ext uri="{FF2B5EF4-FFF2-40B4-BE49-F238E27FC236}">
                    <a16:creationId xmlns:a16="http://schemas.microsoft.com/office/drawing/2014/main" id="{42CD7E24-A5E7-B5B9-BA0C-64EA9E0889E1}"/>
                  </a:ext>
                </a:extLst>
              </p:cNvPr>
              <p:cNvSpPr/>
              <p:nvPr/>
            </p:nvSpPr>
            <p:spPr>
              <a:xfrm rot="16007079">
                <a:off x="302551" y="2228220"/>
                <a:ext cx="64194" cy="19250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40084 w 140084"/>
                  <a:gd name="connsiteY0" fmla="*/ 0 h 306120"/>
                  <a:gd name="connsiteX1" fmla="*/ -1 w 140084"/>
                  <a:gd name="connsiteY1" fmla="*/ 306121 h 306120"/>
                </a:gdLst>
                <a:ahLst/>
                <a:cxnLst>
                  <a:cxn ang="0">
                    <a:pos x="connsiteX0" y="connsiteY0"/>
                  </a:cxn>
                  <a:cxn ang="0">
                    <a:pos x="connsiteX1" y="connsiteY1"/>
                  </a:cxn>
                </a:cxnLst>
                <a:rect l="l" t="t" r="r" b="b"/>
                <a:pathLst>
                  <a:path w="140084" h="306120">
                    <a:moveTo>
                      <a:pt x="140084" y="0"/>
                    </a:moveTo>
                    <a:lnTo>
                      <a:pt x="-1" y="306121"/>
                    </a:lnTo>
                  </a:path>
                </a:pathLst>
              </a:custGeom>
              <a:noFill/>
              <a:ln w="3594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12" name="Rectangle : coins arrondis 8511">
                <a:extLst>
                  <a:ext uri="{FF2B5EF4-FFF2-40B4-BE49-F238E27FC236}">
                    <a16:creationId xmlns:a16="http://schemas.microsoft.com/office/drawing/2014/main" id="{C489750B-BA05-36D3-739D-7CD6048447A7}"/>
                  </a:ext>
                </a:extLst>
              </p:cNvPr>
              <p:cNvSpPr/>
              <p:nvPr/>
            </p:nvSpPr>
            <p:spPr>
              <a:xfrm rot="11885805" flipV="1">
                <a:off x="29717" y="22355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283</a:t>
                </a:r>
              </a:p>
            </p:txBody>
          </p:sp>
          <p:sp>
            <p:nvSpPr>
              <p:cNvPr id="8513" name="Rectangle : coins arrondis 8512">
                <a:extLst>
                  <a:ext uri="{FF2B5EF4-FFF2-40B4-BE49-F238E27FC236}">
                    <a16:creationId xmlns:a16="http://schemas.microsoft.com/office/drawing/2014/main" id="{1A12B956-36BC-ABE6-963B-ED5114D4EC77}"/>
                  </a:ext>
                </a:extLst>
              </p:cNvPr>
              <p:cNvSpPr/>
              <p:nvPr/>
            </p:nvSpPr>
            <p:spPr>
              <a:xfrm rot="11885805"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21</a:t>
                </a:r>
              </a:p>
            </p:txBody>
          </p:sp>
        </p:grpSp>
        <p:grpSp>
          <p:nvGrpSpPr>
            <p:cNvPr id="8520" name="Groupe 8519">
              <a:extLst>
                <a:ext uri="{FF2B5EF4-FFF2-40B4-BE49-F238E27FC236}">
                  <a16:creationId xmlns:a16="http://schemas.microsoft.com/office/drawing/2014/main" id="{B2A54AC5-06D0-7192-C904-8F3449ED8B76}"/>
                </a:ext>
              </a:extLst>
            </p:cNvPr>
            <p:cNvGrpSpPr/>
            <p:nvPr/>
          </p:nvGrpSpPr>
          <p:grpSpPr>
            <a:xfrm rot="11164509">
              <a:off x="2634315" y="2875939"/>
              <a:ext cx="374860" cy="359426"/>
              <a:chOff x="4096941" y="1561500"/>
              <a:chExt cx="374860" cy="359426"/>
            </a:xfrm>
          </p:grpSpPr>
          <p:grpSp>
            <p:nvGrpSpPr>
              <p:cNvPr id="8521" name="Groupe 8520">
                <a:extLst>
                  <a:ext uri="{FF2B5EF4-FFF2-40B4-BE49-F238E27FC236}">
                    <a16:creationId xmlns:a16="http://schemas.microsoft.com/office/drawing/2014/main" id="{E3953E10-E40F-4EC6-CFF9-C53A5F262E71}"/>
                  </a:ext>
                </a:extLst>
              </p:cNvPr>
              <p:cNvGrpSpPr/>
              <p:nvPr/>
            </p:nvGrpSpPr>
            <p:grpSpPr>
              <a:xfrm rot="20831434">
                <a:off x="4096941" y="1561500"/>
                <a:ext cx="374860" cy="230672"/>
                <a:chOff x="1293" y="2181132"/>
                <a:chExt cx="374860" cy="230672"/>
              </a:xfrm>
            </p:grpSpPr>
            <p:sp>
              <p:nvSpPr>
                <p:cNvPr id="8523" name="Forme libre : forme 8522">
                  <a:extLst>
                    <a:ext uri="{FF2B5EF4-FFF2-40B4-BE49-F238E27FC236}">
                      <a16:creationId xmlns:a16="http://schemas.microsoft.com/office/drawing/2014/main" id="{A25E9739-A41F-B934-1E6E-647D3951513D}"/>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101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24" name="Rectangle : coins arrondis 8523">
                  <a:extLst>
                    <a:ext uri="{FF2B5EF4-FFF2-40B4-BE49-F238E27FC236}">
                      <a16:creationId xmlns:a16="http://schemas.microsoft.com/office/drawing/2014/main" id="{B603EE2A-B740-EDAA-336E-0E6186CD9770}"/>
                    </a:ext>
                  </a:extLst>
                </p:cNvPr>
                <p:cNvSpPr/>
                <p:nvPr/>
              </p:nvSpPr>
              <p:spPr>
                <a:xfrm rot="768566" flipV="1">
                  <a:off x="1293" y="231830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62</a:t>
                  </a:r>
                </a:p>
              </p:txBody>
            </p:sp>
            <p:sp>
              <p:nvSpPr>
                <p:cNvPr id="8525" name="Rectangle : coins arrondis 8524">
                  <a:extLst>
                    <a:ext uri="{FF2B5EF4-FFF2-40B4-BE49-F238E27FC236}">
                      <a16:creationId xmlns:a16="http://schemas.microsoft.com/office/drawing/2014/main" id="{A641270F-B6DA-BB34-64C3-34176D394769}"/>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8</a:t>
                  </a:r>
                </a:p>
              </p:txBody>
            </p:sp>
          </p:grpSp>
          <p:sp>
            <p:nvSpPr>
              <p:cNvPr id="8522" name="Forme libre : forme 8521">
                <a:extLst>
                  <a:ext uri="{FF2B5EF4-FFF2-40B4-BE49-F238E27FC236}">
                    <a16:creationId xmlns:a16="http://schemas.microsoft.com/office/drawing/2014/main" id="{8E1DCA4F-BA73-364A-BAC2-A21041E529A2}"/>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787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26" name="Groupe 8525">
              <a:extLst>
                <a:ext uri="{FF2B5EF4-FFF2-40B4-BE49-F238E27FC236}">
                  <a16:creationId xmlns:a16="http://schemas.microsoft.com/office/drawing/2014/main" id="{1E404FB3-CBE7-DEB3-5071-9DB0E40CBE08}"/>
                </a:ext>
              </a:extLst>
            </p:cNvPr>
            <p:cNvGrpSpPr/>
            <p:nvPr/>
          </p:nvGrpSpPr>
          <p:grpSpPr>
            <a:xfrm rot="18780671">
              <a:off x="3085989" y="3728984"/>
              <a:ext cx="368728" cy="359796"/>
              <a:chOff x="4100242" y="1561130"/>
              <a:chExt cx="368728" cy="359796"/>
            </a:xfrm>
          </p:grpSpPr>
          <p:grpSp>
            <p:nvGrpSpPr>
              <p:cNvPr id="8527" name="Groupe 8526">
                <a:extLst>
                  <a:ext uri="{FF2B5EF4-FFF2-40B4-BE49-F238E27FC236}">
                    <a16:creationId xmlns:a16="http://schemas.microsoft.com/office/drawing/2014/main" id="{E9C34727-EDFD-84EA-7394-B8AB005DA675}"/>
                  </a:ext>
                </a:extLst>
              </p:cNvPr>
              <p:cNvGrpSpPr/>
              <p:nvPr/>
            </p:nvGrpSpPr>
            <p:grpSpPr>
              <a:xfrm rot="20831434">
                <a:off x="4100242" y="1561130"/>
                <a:ext cx="368728" cy="205819"/>
                <a:chOff x="7425" y="2181132"/>
                <a:chExt cx="368728" cy="205819"/>
              </a:xfrm>
            </p:grpSpPr>
            <p:sp>
              <p:nvSpPr>
                <p:cNvPr id="8529" name="Forme libre : forme 8528">
                  <a:extLst>
                    <a:ext uri="{FF2B5EF4-FFF2-40B4-BE49-F238E27FC236}">
                      <a16:creationId xmlns:a16="http://schemas.microsoft.com/office/drawing/2014/main" id="{22CA42A5-01E7-BE9E-B483-5802D00F1E31}"/>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30" name="Rectangle : coins arrondis 8529">
                  <a:extLst>
                    <a:ext uri="{FF2B5EF4-FFF2-40B4-BE49-F238E27FC236}">
                      <a16:creationId xmlns:a16="http://schemas.microsoft.com/office/drawing/2014/main" id="{B5D8E3E1-269F-BDC1-AFD1-C1B324E2E887}"/>
                    </a:ext>
                  </a:extLst>
                </p:cNvPr>
                <p:cNvSpPr/>
                <p:nvPr/>
              </p:nvSpPr>
              <p:spPr>
                <a:xfrm rot="11543283"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a:t>
                  </a:r>
                </a:p>
              </p:txBody>
            </p:sp>
            <p:sp>
              <p:nvSpPr>
                <p:cNvPr id="8531" name="Rectangle : coins arrondis 8530">
                  <a:extLst>
                    <a:ext uri="{FF2B5EF4-FFF2-40B4-BE49-F238E27FC236}">
                      <a16:creationId xmlns:a16="http://schemas.microsoft.com/office/drawing/2014/main" id="{4FDBB720-5EAB-3F52-5F74-382996BDCEB1}"/>
                    </a:ext>
                  </a:extLst>
                </p:cNvPr>
                <p:cNvSpPr/>
                <p:nvPr/>
              </p:nvSpPr>
              <p:spPr>
                <a:xfrm rot="11599117" flipV="1">
                  <a:off x="35880" y="219535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39</a:t>
                  </a:r>
                </a:p>
              </p:txBody>
            </p:sp>
          </p:grpSp>
          <p:sp>
            <p:nvSpPr>
              <p:cNvPr id="8528" name="Forme libre : forme 8527">
                <a:extLst>
                  <a:ext uri="{FF2B5EF4-FFF2-40B4-BE49-F238E27FC236}">
                    <a16:creationId xmlns:a16="http://schemas.microsoft.com/office/drawing/2014/main" id="{ADC0FFD0-9099-3A17-7DFF-ECD4C57ABB90}"/>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25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32" name="Groupe 8531">
              <a:extLst>
                <a:ext uri="{FF2B5EF4-FFF2-40B4-BE49-F238E27FC236}">
                  <a16:creationId xmlns:a16="http://schemas.microsoft.com/office/drawing/2014/main" id="{B3E57A53-80AD-FEF7-9E3F-114C05861FED}"/>
                </a:ext>
              </a:extLst>
            </p:cNvPr>
            <p:cNvGrpSpPr/>
            <p:nvPr/>
          </p:nvGrpSpPr>
          <p:grpSpPr>
            <a:xfrm rot="2323378">
              <a:off x="2909895" y="3420781"/>
              <a:ext cx="407462" cy="299868"/>
              <a:chOff x="4105210" y="1595086"/>
              <a:chExt cx="407462" cy="299868"/>
            </a:xfrm>
          </p:grpSpPr>
          <p:grpSp>
            <p:nvGrpSpPr>
              <p:cNvPr id="8533" name="Groupe 8532">
                <a:extLst>
                  <a:ext uri="{FF2B5EF4-FFF2-40B4-BE49-F238E27FC236}">
                    <a16:creationId xmlns:a16="http://schemas.microsoft.com/office/drawing/2014/main" id="{B3887D01-FC7B-6D90-EDB3-0F7688C2CF64}"/>
                  </a:ext>
                </a:extLst>
              </p:cNvPr>
              <p:cNvGrpSpPr/>
              <p:nvPr/>
            </p:nvGrpSpPr>
            <p:grpSpPr>
              <a:xfrm rot="20831434">
                <a:off x="4105210" y="1595086"/>
                <a:ext cx="407462" cy="192689"/>
                <a:chOff x="5716" y="2219802"/>
                <a:chExt cx="407462" cy="192689"/>
              </a:xfrm>
            </p:grpSpPr>
            <p:sp>
              <p:nvSpPr>
                <p:cNvPr id="8535" name="Forme libre : forme 8534">
                  <a:extLst>
                    <a:ext uri="{FF2B5EF4-FFF2-40B4-BE49-F238E27FC236}">
                      <a16:creationId xmlns:a16="http://schemas.microsoft.com/office/drawing/2014/main" id="{699966DB-6D8D-8828-D27B-A41281342808}"/>
                    </a:ext>
                  </a:extLst>
                </p:cNvPr>
                <p:cNvSpPr/>
                <p:nvPr/>
              </p:nvSpPr>
              <p:spPr>
                <a:xfrm rot="16007079">
                  <a:off x="296782" y="2234323"/>
                  <a:ext cx="57845" cy="17494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26229 w 126229"/>
                    <a:gd name="connsiteY0" fmla="*/ 0 h 278198"/>
                    <a:gd name="connsiteX1" fmla="*/ 0 w 126229"/>
                    <a:gd name="connsiteY1" fmla="*/ 278198 h 278198"/>
                  </a:gdLst>
                  <a:ahLst/>
                  <a:cxnLst>
                    <a:cxn ang="0">
                      <a:pos x="connsiteX0" y="connsiteY0"/>
                    </a:cxn>
                    <a:cxn ang="0">
                      <a:pos x="connsiteX1" y="connsiteY1"/>
                    </a:cxn>
                  </a:cxnLst>
                  <a:rect l="l" t="t" r="r" b="b"/>
                  <a:pathLst>
                    <a:path w="126229" h="278198">
                      <a:moveTo>
                        <a:pt x="126229" y="0"/>
                      </a:moveTo>
                      <a:lnTo>
                        <a:pt x="0" y="278198"/>
                      </a:lnTo>
                    </a:path>
                  </a:pathLst>
                </a:custGeom>
                <a:noFill/>
                <a:ln w="4178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36" name="Rectangle : coins arrondis 8535">
                  <a:extLst>
                    <a:ext uri="{FF2B5EF4-FFF2-40B4-BE49-F238E27FC236}">
                      <a16:creationId xmlns:a16="http://schemas.microsoft.com/office/drawing/2014/main" id="{F3785F9E-A6DA-F989-DDF7-048D49365E98}"/>
                    </a:ext>
                  </a:extLst>
                </p:cNvPr>
                <p:cNvSpPr/>
                <p:nvPr/>
              </p:nvSpPr>
              <p:spPr>
                <a:xfrm rot="11885805" flipV="1">
                  <a:off x="5716" y="231899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101</a:t>
                  </a:r>
                </a:p>
              </p:txBody>
            </p:sp>
            <p:sp>
              <p:nvSpPr>
                <p:cNvPr id="8537" name="Rectangle : coins arrondis 8536">
                  <a:extLst>
                    <a:ext uri="{FF2B5EF4-FFF2-40B4-BE49-F238E27FC236}">
                      <a16:creationId xmlns:a16="http://schemas.microsoft.com/office/drawing/2014/main" id="{6AF81625-F9CE-B8B7-CCDF-333AB9235514}"/>
                    </a:ext>
                  </a:extLst>
                </p:cNvPr>
                <p:cNvSpPr/>
                <p:nvPr/>
              </p:nvSpPr>
              <p:spPr>
                <a:xfrm rot="11885805"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329</a:t>
                  </a:r>
                </a:p>
              </p:txBody>
            </p:sp>
          </p:grpSp>
          <p:sp>
            <p:nvSpPr>
              <p:cNvPr id="8534" name="Forme libre : forme 8533">
                <a:extLst>
                  <a:ext uri="{FF2B5EF4-FFF2-40B4-BE49-F238E27FC236}">
                    <a16:creationId xmlns:a16="http://schemas.microsoft.com/office/drawing/2014/main" id="{B8D6C33F-83D7-2C82-9F6A-3C4397A55AEF}"/>
                  </a:ext>
                </a:extLst>
              </p:cNvPr>
              <p:cNvSpPr/>
              <p:nvPr/>
            </p:nvSpPr>
            <p:spPr>
              <a:xfrm rot="14897594">
                <a:off x="4276804" y="1757789"/>
                <a:ext cx="152944" cy="12138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95713"/>
                  <a:gd name="connsiteX1" fmla="*/ 389166 w 450483"/>
                  <a:gd name="connsiteY1" fmla="*/ 95713 h 95713"/>
                  <a:gd name="connsiteX2" fmla="*/ 0 w 450483"/>
                  <a:gd name="connsiteY2" fmla="*/ 0 h 95713"/>
                  <a:gd name="connsiteX0" fmla="*/ 333756 w 333756"/>
                  <a:gd name="connsiteY0" fmla="*/ 103782 h 193026"/>
                  <a:gd name="connsiteX1" fmla="*/ 272439 w 333756"/>
                  <a:gd name="connsiteY1" fmla="*/ 193026 h 193026"/>
                  <a:gd name="connsiteX2" fmla="*/ 0 w 333756"/>
                  <a:gd name="connsiteY2" fmla="*/ 0 h 193026"/>
                </a:gdLst>
                <a:ahLst/>
                <a:cxnLst>
                  <a:cxn ang="0">
                    <a:pos x="connsiteX0" y="connsiteY0"/>
                  </a:cxn>
                  <a:cxn ang="0">
                    <a:pos x="connsiteX1" y="connsiteY1"/>
                  </a:cxn>
                  <a:cxn ang="0">
                    <a:pos x="connsiteX2" y="connsiteY2"/>
                  </a:cxn>
                </a:cxnLst>
                <a:rect l="l" t="t" r="r" b="b"/>
                <a:pathLst>
                  <a:path w="333756" h="193026">
                    <a:moveTo>
                      <a:pt x="333756" y="103782"/>
                    </a:moveTo>
                    <a:lnTo>
                      <a:pt x="272439" y="193026"/>
                    </a:lnTo>
                    <a:lnTo>
                      <a:pt x="0" y="0"/>
                    </a:lnTo>
                  </a:path>
                </a:pathLst>
              </a:custGeom>
              <a:noFill/>
              <a:ln w="128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38" name="Groupe 8537">
              <a:extLst>
                <a:ext uri="{FF2B5EF4-FFF2-40B4-BE49-F238E27FC236}">
                  <a16:creationId xmlns:a16="http://schemas.microsoft.com/office/drawing/2014/main" id="{EE17A764-4E1C-A4CC-DBFA-D5879B0C8CE4}"/>
                </a:ext>
              </a:extLst>
            </p:cNvPr>
            <p:cNvGrpSpPr/>
            <p:nvPr/>
          </p:nvGrpSpPr>
          <p:grpSpPr>
            <a:xfrm rot="12442265">
              <a:off x="3370021" y="3617661"/>
              <a:ext cx="389177" cy="224331"/>
              <a:chOff x="27663" y="2126414"/>
              <a:chExt cx="389177" cy="224331"/>
            </a:xfrm>
          </p:grpSpPr>
          <p:sp>
            <p:nvSpPr>
              <p:cNvPr id="8539" name="Forme libre : forme 8538">
                <a:extLst>
                  <a:ext uri="{FF2B5EF4-FFF2-40B4-BE49-F238E27FC236}">
                    <a16:creationId xmlns:a16="http://schemas.microsoft.com/office/drawing/2014/main" id="{7B3A8C77-F88A-86A2-8E1E-5530E04D5D11}"/>
                  </a:ext>
                </a:extLst>
              </p:cNvPr>
              <p:cNvSpPr/>
              <p:nvPr/>
            </p:nvSpPr>
            <p:spPr>
              <a:xfrm rot="7584261" flipV="1">
                <a:off x="272334"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40" name="Forme libre : forme 8539">
                <a:extLst>
                  <a:ext uri="{FF2B5EF4-FFF2-40B4-BE49-F238E27FC236}">
                    <a16:creationId xmlns:a16="http://schemas.microsoft.com/office/drawing/2014/main" id="{7B795FFB-7FFC-C0F1-B95F-16C177BFC013}"/>
                  </a:ext>
                </a:extLst>
              </p:cNvPr>
              <p:cNvSpPr/>
              <p:nvPr/>
            </p:nvSpPr>
            <p:spPr>
              <a:xfrm rot="16007079">
                <a:off x="298548" y="2232454"/>
                <a:ext cx="57975" cy="17860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26513 w 126513"/>
                  <a:gd name="connsiteY0" fmla="*/ 0 h 284021"/>
                  <a:gd name="connsiteX1" fmla="*/ 0 w 126513"/>
                  <a:gd name="connsiteY1" fmla="*/ 284021 h 284021"/>
                </a:gdLst>
                <a:ahLst/>
                <a:cxnLst>
                  <a:cxn ang="0">
                    <a:pos x="connsiteX0" y="connsiteY0"/>
                  </a:cxn>
                  <a:cxn ang="0">
                    <a:pos x="connsiteX1" y="connsiteY1"/>
                  </a:cxn>
                </a:cxnLst>
                <a:rect l="l" t="t" r="r" b="b"/>
                <a:pathLst>
                  <a:path w="126513" h="284021">
                    <a:moveTo>
                      <a:pt x="126513" y="0"/>
                    </a:moveTo>
                    <a:lnTo>
                      <a:pt x="0" y="284021"/>
                    </a:lnTo>
                  </a:path>
                </a:pathLst>
              </a:custGeom>
              <a:noFill/>
              <a:ln w="304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41" name="Rectangle : coins arrondis 8540">
                <a:extLst>
                  <a:ext uri="{FF2B5EF4-FFF2-40B4-BE49-F238E27FC236}">
                    <a16:creationId xmlns:a16="http://schemas.microsoft.com/office/drawing/2014/main" id="{710E0A37-FEA6-47E2-5EB0-E97A085BED34}"/>
                  </a:ext>
                </a:extLst>
              </p:cNvPr>
              <p:cNvSpPr/>
              <p:nvPr/>
            </p:nvSpPr>
            <p:spPr>
              <a:xfrm rot="1016657" flipV="1">
                <a:off x="27663" y="223264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24</a:t>
                </a:r>
              </a:p>
            </p:txBody>
          </p:sp>
          <p:sp>
            <p:nvSpPr>
              <p:cNvPr id="8542" name="Rectangle : coins arrondis 8541">
                <a:extLst>
                  <a:ext uri="{FF2B5EF4-FFF2-40B4-BE49-F238E27FC236}">
                    <a16:creationId xmlns:a16="http://schemas.microsoft.com/office/drawing/2014/main" id="{E9E8ED1D-8517-40B4-D4D9-4E05439F4495}"/>
                  </a:ext>
                </a:extLst>
              </p:cNvPr>
              <p:cNvSpPr/>
              <p:nvPr/>
            </p:nvSpPr>
            <p:spPr>
              <a:xfrm rot="907377"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grpSp>
        <p:grpSp>
          <p:nvGrpSpPr>
            <p:cNvPr id="8553" name="Groupe 8552">
              <a:extLst>
                <a:ext uri="{FF2B5EF4-FFF2-40B4-BE49-F238E27FC236}">
                  <a16:creationId xmlns:a16="http://schemas.microsoft.com/office/drawing/2014/main" id="{A70444B1-EB70-FBC1-D0BB-A12157666667}"/>
                </a:ext>
              </a:extLst>
            </p:cNvPr>
            <p:cNvGrpSpPr/>
            <p:nvPr/>
          </p:nvGrpSpPr>
          <p:grpSpPr>
            <a:xfrm>
              <a:off x="1601736" y="4000489"/>
              <a:ext cx="518297" cy="418986"/>
              <a:chOff x="1689058" y="3997161"/>
              <a:chExt cx="518297" cy="418986"/>
            </a:xfrm>
          </p:grpSpPr>
          <p:sp>
            <p:nvSpPr>
              <p:cNvPr id="8546" name="Forme libre : forme 8545">
                <a:extLst>
                  <a:ext uri="{FF2B5EF4-FFF2-40B4-BE49-F238E27FC236}">
                    <a16:creationId xmlns:a16="http://schemas.microsoft.com/office/drawing/2014/main" id="{F1DE5541-BC16-C874-573A-B0FA54A83428}"/>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304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47" name="Forme libre : forme 8546">
                <a:extLst>
                  <a:ext uri="{FF2B5EF4-FFF2-40B4-BE49-F238E27FC236}">
                    <a16:creationId xmlns:a16="http://schemas.microsoft.com/office/drawing/2014/main" id="{83B7177A-EEF2-219B-DF5F-D6A55F23C52B}"/>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409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48" name="Rectangle : coins arrondis 8547">
                <a:extLst>
                  <a:ext uri="{FF2B5EF4-FFF2-40B4-BE49-F238E27FC236}">
                    <a16:creationId xmlns:a16="http://schemas.microsoft.com/office/drawing/2014/main" id="{D4E6DBCA-8646-C3BA-9FE1-7739EF1292A8}"/>
                  </a:ext>
                </a:extLst>
              </p:cNvPr>
              <p:cNvSpPr/>
              <p:nvPr/>
            </p:nvSpPr>
            <p:spPr>
              <a:xfrm rot="8140466" flipV="1">
                <a:off x="1831178" y="432264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13</a:t>
                </a:r>
              </a:p>
            </p:txBody>
          </p:sp>
          <p:sp>
            <p:nvSpPr>
              <p:cNvPr id="8549" name="Rectangle : coins arrondis 8548">
                <a:extLst>
                  <a:ext uri="{FF2B5EF4-FFF2-40B4-BE49-F238E27FC236}">
                    <a16:creationId xmlns:a16="http://schemas.microsoft.com/office/drawing/2014/main" id="{59DBBA0F-D826-6EB1-6AC8-490B05006A65}"/>
                  </a:ext>
                </a:extLst>
              </p:cNvPr>
              <p:cNvSpPr/>
              <p:nvPr/>
            </p:nvSpPr>
            <p:spPr>
              <a:xfrm rot="8140466" flipV="1">
                <a:off x="1758105" y="42479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111</a:t>
                </a:r>
              </a:p>
            </p:txBody>
          </p:sp>
          <p:sp>
            <p:nvSpPr>
              <p:cNvPr id="8550" name="Rectangle : coins arrondis 8549">
                <a:extLst>
                  <a:ext uri="{FF2B5EF4-FFF2-40B4-BE49-F238E27FC236}">
                    <a16:creationId xmlns:a16="http://schemas.microsoft.com/office/drawing/2014/main" id="{20D816C7-19A9-3525-ADA7-530EDEA27EA9}"/>
                  </a:ext>
                </a:extLst>
              </p:cNvPr>
              <p:cNvSpPr/>
              <p:nvPr/>
            </p:nvSpPr>
            <p:spPr>
              <a:xfrm rot="8140466" flipV="1">
                <a:off x="1689058" y="417518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24</a:t>
                </a:r>
              </a:p>
            </p:txBody>
          </p:sp>
          <p:sp>
            <p:nvSpPr>
              <p:cNvPr id="8545" name="Forme libre : forme 8544">
                <a:extLst>
                  <a:ext uri="{FF2B5EF4-FFF2-40B4-BE49-F238E27FC236}">
                    <a16:creationId xmlns:a16="http://schemas.microsoft.com/office/drawing/2014/main" id="{CEFF6FCD-13C9-C834-D3B1-FAD5906F5637}"/>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65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54" name="Groupe 8553">
              <a:extLst>
                <a:ext uri="{FF2B5EF4-FFF2-40B4-BE49-F238E27FC236}">
                  <a16:creationId xmlns:a16="http://schemas.microsoft.com/office/drawing/2014/main" id="{6C25254A-5B2C-0699-1C4F-CAFD9EB46606}"/>
                </a:ext>
              </a:extLst>
            </p:cNvPr>
            <p:cNvGrpSpPr/>
            <p:nvPr/>
          </p:nvGrpSpPr>
          <p:grpSpPr>
            <a:xfrm rot="5400000">
              <a:off x="1535854" y="3498047"/>
              <a:ext cx="521473" cy="512647"/>
              <a:chOff x="1685882" y="3906675"/>
              <a:chExt cx="521473" cy="512647"/>
            </a:xfrm>
          </p:grpSpPr>
          <p:sp>
            <p:nvSpPr>
              <p:cNvPr id="8555" name="Forme libre : forme 8554">
                <a:extLst>
                  <a:ext uri="{FF2B5EF4-FFF2-40B4-BE49-F238E27FC236}">
                    <a16:creationId xmlns:a16="http://schemas.microsoft.com/office/drawing/2014/main" id="{F09B67C5-4480-69A4-A696-22DAD3F937D6}"/>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56" name="Forme libre : forme 8555">
                <a:extLst>
                  <a:ext uri="{FF2B5EF4-FFF2-40B4-BE49-F238E27FC236}">
                    <a16:creationId xmlns:a16="http://schemas.microsoft.com/office/drawing/2014/main" id="{E15D5E32-1BFD-0B83-C176-207D29D39697}"/>
                  </a:ext>
                </a:extLst>
              </p:cNvPr>
              <p:cNvSpPr/>
              <p:nvPr/>
            </p:nvSpPr>
            <p:spPr>
              <a:xfrm rot="12261740">
                <a:off x="2008030" y="3906675"/>
                <a:ext cx="132418" cy="36108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63062 w 263062"/>
                  <a:gd name="connsiteY0" fmla="*/ 0 h 524087"/>
                  <a:gd name="connsiteX1" fmla="*/ 0 w 263062"/>
                  <a:gd name="connsiteY1" fmla="*/ 524086 h 524087"/>
                  <a:gd name="connsiteX0" fmla="*/ 288963 w 288963"/>
                  <a:gd name="connsiteY0" fmla="*/ 0 h 574200"/>
                  <a:gd name="connsiteX1" fmla="*/ 0 w 288963"/>
                  <a:gd name="connsiteY1" fmla="*/ 574200 h 574200"/>
                </a:gdLst>
                <a:ahLst/>
                <a:cxnLst>
                  <a:cxn ang="0">
                    <a:pos x="connsiteX0" y="connsiteY0"/>
                  </a:cxn>
                  <a:cxn ang="0">
                    <a:pos x="connsiteX1" y="connsiteY1"/>
                  </a:cxn>
                </a:cxnLst>
                <a:rect l="l" t="t" r="r" b="b"/>
                <a:pathLst>
                  <a:path w="288963" h="574200">
                    <a:moveTo>
                      <a:pt x="288963" y="0"/>
                    </a:moveTo>
                    <a:lnTo>
                      <a:pt x="0" y="574200"/>
                    </a:lnTo>
                  </a:path>
                </a:pathLst>
              </a:custGeom>
              <a:noFill/>
              <a:ln w="8128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57" name="Rectangle : coins arrondis 8556">
                <a:extLst>
                  <a:ext uri="{FF2B5EF4-FFF2-40B4-BE49-F238E27FC236}">
                    <a16:creationId xmlns:a16="http://schemas.microsoft.com/office/drawing/2014/main" id="{C0CE1979-04AD-BC1B-99EC-E55B688973CA}"/>
                  </a:ext>
                </a:extLst>
              </p:cNvPr>
              <p:cNvSpPr/>
              <p:nvPr/>
            </p:nvSpPr>
            <p:spPr>
              <a:xfrm rot="8140466" flipV="1">
                <a:off x="1828002" y="432582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16</a:t>
                </a:r>
              </a:p>
            </p:txBody>
          </p:sp>
          <p:sp>
            <p:nvSpPr>
              <p:cNvPr id="8558" name="Rectangle : coins arrondis 8557">
                <a:extLst>
                  <a:ext uri="{FF2B5EF4-FFF2-40B4-BE49-F238E27FC236}">
                    <a16:creationId xmlns:a16="http://schemas.microsoft.com/office/drawing/2014/main" id="{B746B60E-6EE8-3D0F-F822-10E7AB7DE057}"/>
                  </a:ext>
                </a:extLst>
              </p:cNvPr>
              <p:cNvSpPr/>
              <p:nvPr/>
            </p:nvSpPr>
            <p:spPr>
              <a:xfrm rot="8140466" flipV="1">
                <a:off x="1758105" y="42479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639</a:t>
                </a:r>
              </a:p>
            </p:txBody>
          </p:sp>
          <p:sp>
            <p:nvSpPr>
              <p:cNvPr id="8559" name="Rectangle : coins arrondis 8558">
                <a:extLst>
                  <a:ext uri="{FF2B5EF4-FFF2-40B4-BE49-F238E27FC236}">
                    <a16:creationId xmlns:a16="http://schemas.microsoft.com/office/drawing/2014/main" id="{CF1B6D7B-8FF0-E95F-0582-48FE19FAE159}"/>
                  </a:ext>
                </a:extLst>
              </p:cNvPr>
              <p:cNvSpPr/>
              <p:nvPr/>
            </p:nvSpPr>
            <p:spPr>
              <a:xfrm rot="8140466" flipV="1">
                <a:off x="1685882" y="416566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12</a:t>
                </a:r>
              </a:p>
            </p:txBody>
          </p:sp>
          <p:sp>
            <p:nvSpPr>
              <p:cNvPr id="8560" name="Forme libre : forme 8559">
                <a:extLst>
                  <a:ext uri="{FF2B5EF4-FFF2-40B4-BE49-F238E27FC236}">
                    <a16:creationId xmlns:a16="http://schemas.microsoft.com/office/drawing/2014/main" id="{36A380E9-C440-C72A-D30F-867A8374076F}"/>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203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61" name="Groupe 8560">
              <a:extLst>
                <a:ext uri="{FF2B5EF4-FFF2-40B4-BE49-F238E27FC236}">
                  <a16:creationId xmlns:a16="http://schemas.microsoft.com/office/drawing/2014/main" id="{CA6AC426-EE1A-D2A8-2819-900E1A0320C8}"/>
                </a:ext>
              </a:extLst>
            </p:cNvPr>
            <p:cNvGrpSpPr/>
            <p:nvPr/>
          </p:nvGrpSpPr>
          <p:grpSpPr>
            <a:xfrm rot="16200000">
              <a:off x="2031496" y="3864423"/>
              <a:ext cx="443012" cy="425337"/>
              <a:chOff x="1764343" y="3997161"/>
              <a:chExt cx="443012" cy="425337"/>
            </a:xfrm>
          </p:grpSpPr>
          <p:sp>
            <p:nvSpPr>
              <p:cNvPr id="8562" name="Forme libre : forme 8561">
                <a:extLst>
                  <a:ext uri="{FF2B5EF4-FFF2-40B4-BE49-F238E27FC236}">
                    <a16:creationId xmlns:a16="http://schemas.microsoft.com/office/drawing/2014/main" id="{BABED11B-C8F2-B639-EF0E-706F23484928}"/>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63" name="Forme libre : forme 8562">
                <a:extLst>
                  <a:ext uri="{FF2B5EF4-FFF2-40B4-BE49-F238E27FC236}">
                    <a16:creationId xmlns:a16="http://schemas.microsoft.com/office/drawing/2014/main" id="{B4383C58-3DEA-7A85-F956-339584268A80}"/>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447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64" name="Rectangle : coins arrondis 8563">
                <a:extLst>
                  <a:ext uri="{FF2B5EF4-FFF2-40B4-BE49-F238E27FC236}">
                    <a16:creationId xmlns:a16="http://schemas.microsoft.com/office/drawing/2014/main" id="{A5D3320F-5C10-9A3A-BF05-7E7BC284E6F8}"/>
                  </a:ext>
                </a:extLst>
              </p:cNvPr>
              <p:cNvSpPr/>
              <p:nvPr/>
            </p:nvSpPr>
            <p:spPr>
              <a:xfrm rot="19063495" flipV="1">
                <a:off x="1834353" y="432899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120</a:t>
                </a:r>
              </a:p>
            </p:txBody>
          </p:sp>
          <p:sp>
            <p:nvSpPr>
              <p:cNvPr id="8565" name="Rectangle : coins arrondis 8564">
                <a:extLst>
                  <a:ext uri="{FF2B5EF4-FFF2-40B4-BE49-F238E27FC236}">
                    <a16:creationId xmlns:a16="http://schemas.microsoft.com/office/drawing/2014/main" id="{14303E4A-AEE3-7412-1477-4B211A4DDB5B}"/>
                  </a:ext>
                </a:extLst>
              </p:cNvPr>
              <p:cNvSpPr/>
              <p:nvPr/>
            </p:nvSpPr>
            <p:spPr>
              <a:xfrm rot="18910833" flipV="1">
                <a:off x="1767631" y="42606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114</a:t>
                </a:r>
              </a:p>
            </p:txBody>
          </p:sp>
          <p:sp>
            <p:nvSpPr>
              <p:cNvPr id="8566" name="Rectangle : coins arrondis 8565">
                <a:extLst>
                  <a:ext uri="{FF2B5EF4-FFF2-40B4-BE49-F238E27FC236}">
                    <a16:creationId xmlns:a16="http://schemas.microsoft.com/office/drawing/2014/main" id="{728963FA-CC5C-60BA-7E7A-9F0475236A47}"/>
                  </a:ext>
                </a:extLst>
              </p:cNvPr>
              <p:cNvSpPr/>
              <p:nvPr/>
            </p:nvSpPr>
            <p:spPr>
              <a:xfrm rot="18812816" flipV="1">
                <a:off x="1701758"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3</a:t>
                </a:r>
              </a:p>
            </p:txBody>
          </p:sp>
          <p:sp>
            <p:nvSpPr>
              <p:cNvPr id="8567" name="Forme libre : forme 8566">
                <a:extLst>
                  <a:ext uri="{FF2B5EF4-FFF2-40B4-BE49-F238E27FC236}">
                    <a16:creationId xmlns:a16="http://schemas.microsoft.com/office/drawing/2014/main" id="{624E86D8-3502-B756-AF66-C3E1AC409088}"/>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52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68" name="Groupe 8567">
              <a:extLst>
                <a:ext uri="{FF2B5EF4-FFF2-40B4-BE49-F238E27FC236}">
                  <a16:creationId xmlns:a16="http://schemas.microsoft.com/office/drawing/2014/main" id="{E0DE9481-5DA4-B81E-00A2-C6AA6D7E6263}"/>
                </a:ext>
              </a:extLst>
            </p:cNvPr>
            <p:cNvGrpSpPr/>
            <p:nvPr/>
          </p:nvGrpSpPr>
          <p:grpSpPr>
            <a:xfrm rot="10800000">
              <a:off x="1928190" y="3471518"/>
              <a:ext cx="443012" cy="484727"/>
              <a:chOff x="1764343" y="3997161"/>
              <a:chExt cx="443012" cy="484727"/>
            </a:xfrm>
          </p:grpSpPr>
          <p:sp>
            <p:nvSpPr>
              <p:cNvPr id="8569" name="Forme libre : forme 8568">
                <a:extLst>
                  <a:ext uri="{FF2B5EF4-FFF2-40B4-BE49-F238E27FC236}">
                    <a16:creationId xmlns:a16="http://schemas.microsoft.com/office/drawing/2014/main" id="{5B44960C-2893-F60E-3697-D990EB399422}"/>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269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70" name="Forme libre : forme 8569">
                <a:extLst>
                  <a:ext uri="{FF2B5EF4-FFF2-40B4-BE49-F238E27FC236}">
                    <a16:creationId xmlns:a16="http://schemas.microsoft.com/office/drawing/2014/main" id="{B9E2A59F-E371-FB0E-1079-B4195BB3D906}"/>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257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71" name="Rectangle : coins arrondis 8570">
                <a:extLst>
                  <a:ext uri="{FF2B5EF4-FFF2-40B4-BE49-F238E27FC236}">
                    <a16:creationId xmlns:a16="http://schemas.microsoft.com/office/drawing/2014/main" id="{7EB0C5BD-8C0B-8049-5D26-8346C21BAC86}"/>
                  </a:ext>
                </a:extLst>
              </p:cNvPr>
              <p:cNvSpPr/>
              <p:nvPr/>
            </p:nvSpPr>
            <p:spPr>
              <a:xfrm rot="18724594" flipV="1">
                <a:off x="1846314" y="4325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13</a:t>
                </a:r>
              </a:p>
            </p:txBody>
          </p:sp>
          <p:sp>
            <p:nvSpPr>
              <p:cNvPr id="8572" name="Rectangle : coins arrondis 8571">
                <a:extLst>
                  <a:ext uri="{FF2B5EF4-FFF2-40B4-BE49-F238E27FC236}">
                    <a16:creationId xmlns:a16="http://schemas.microsoft.com/office/drawing/2014/main" id="{7F0818CE-FC90-5FC0-B6B0-8C991CDFF105}"/>
                  </a:ext>
                </a:extLst>
              </p:cNvPr>
              <p:cNvSpPr/>
              <p:nvPr/>
            </p:nvSpPr>
            <p:spPr>
              <a:xfrm rot="18910833" flipV="1">
                <a:off x="1766748" y="426451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99</a:t>
                </a:r>
              </a:p>
            </p:txBody>
          </p:sp>
          <p:sp>
            <p:nvSpPr>
              <p:cNvPr id="8573" name="Rectangle : coins arrondis 8572">
                <a:extLst>
                  <a:ext uri="{FF2B5EF4-FFF2-40B4-BE49-F238E27FC236}">
                    <a16:creationId xmlns:a16="http://schemas.microsoft.com/office/drawing/2014/main" id="{7A668BC7-8E29-3DE4-9831-4C05A53B3F00}"/>
                  </a:ext>
                </a:extLst>
              </p:cNvPr>
              <p:cNvSpPr/>
              <p:nvPr/>
            </p:nvSpPr>
            <p:spPr>
              <a:xfrm rot="18812816" flipV="1">
                <a:off x="1701758"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212</a:t>
                </a:r>
              </a:p>
            </p:txBody>
          </p:sp>
          <p:sp>
            <p:nvSpPr>
              <p:cNvPr id="8574" name="Forme libre : forme 8573">
                <a:extLst>
                  <a:ext uri="{FF2B5EF4-FFF2-40B4-BE49-F238E27FC236}">
                    <a16:creationId xmlns:a16="http://schemas.microsoft.com/office/drawing/2014/main" id="{094A347E-243E-6C05-CD66-73E574C5F969}"/>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65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76" name="Groupe 8575">
              <a:extLst>
                <a:ext uri="{FF2B5EF4-FFF2-40B4-BE49-F238E27FC236}">
                  <a16:creationId xmlns:a16="http://schemas.microsoft.com/office/drawing/2014/main" id="{69DCA368-4722-F4C8-F88D-5DE27CDADD4B}"/>
                </a:ext>
              </a:extLst>
            </p:cNvPr>
            <p:cNvGrpSpPr/>
            <p:nvPr/>
          </p:nvGrpSpPr>
          <p:grpSpPr>
            <a:xfrm rot="16200000">
              <a:off x="2652032" y="4408530"/>
              <a:ext cx="462062" cy="403113"/>
              <a:chOff x="1745293" y="3997161"/>
              <a:chExt cx="462062" cy="403113"/>
            </a:xfrm>
          </p:grpSpPr>
          <p:sp>
            <p:nvSpPr>
              <p:cNvPr id="8577" name="Forme libre : forme 8576">
                <a:extLst>
                  <a:ext uri="{FF2B5EF4-FFF2-40B4-BE49-F238E27FC236}">
                    <a16:creationId xmlns:a16="http://schemas.microsoft.com/office/drawing/2014/main" id="{82C4B146-138E-596A-6B90-7DD64D4A5A02}"/>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50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78" name="Forme libre : forme 8577">
                <a:extLst>
                  <a:ext uri="{FF2B5EF4-FFF2-40B4-BE49-F238E27FC236}">
                    <a16:creationId xmlns:a16="http://schemas.microsoft.com/office/drawing/2014/main" id="{61D7AF72-58DE-5CE1-A064-E6B25082DE58}"/>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2997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79" name="Rectangle : coins arrondis 8578">
                <a:extLst>
                  <a:ext uri="{FF2B5EF4-FFF2-40B4-BE49-F238E27FC236}">
                    <a16:creationId xmlns:a16="http://schemas.microsoft.com/office/drawing/2014/main" id="{3A09198D-DD31-9AA3-B924-848987CF2393}"/>
                  </a:ext>
                </a:extLst>
              </p:cNvPr>
              <p:cNvSpPr/>
              <p:nvPr/>
            </p:nvSpPr>
            <p:spPr>
              <a:xfrm rot="19063495" flipV="1">
                <a:off x="1821653" y="430677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53</a:t>
                </a:r>
              </a:p>
            </p:txBody>
          </p:sp>
          <p:sp>
            <p:nvSpPr>
              <p:cNvPr id="8580" name="Rectangle : coins arrondis 8579">
                <a:extLst>
                  <a:ext uri="{FF2B5EF4-FFF2-40B4-BE49-F238E27FC236}">
                    <a16:creationId xmlns:a16="http://schemas.microsoft.com/office/drawing/2014/main" id="{B5D85900-DAE6-5D50-F512-75D1EE12E4B0}"/>
                  </a:ext>
                </a:extLst>
              </p:cNvPr>
              <p:cNvSpPr/>
              <p:nvPr/>
            </p:nvSpPr>
            <p:spPr>
              <a:xfrm rot="18910833" flipV="1">
                <a:off x="1751756" y="42352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236</a:t>
                </a:r>
              </a:p>
            </p:txBody>
          </p:sp>
          <p:sp>
            <p:nvSpPr>
              <p:cNvPr id="8581" name="Rectangle : coins arrondis 8580">
                <a:extLst>
                  <a:ext uri="{FF2B5EF4-FFF2-40B4-BE49-F238E27FC236}">
                    <a16:creationId xmlns:a16="http://schemas.microsoft.com/office/drawing/2014/main" id="{B30F82FB-469C-D639-3527-0D478C556A67}"/>
                  </a:ext>
                </a:extLst>
              </p:cNvPr>
              <p:cNvSpPr/>
              <p:nvPr/>
            </p:nvSpPr>
            <p:spPr>
              <a:xfrm rot="18812816" flipV="1">
                <a:off x="1682708" y="417201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a:t>
                </a:r>
              </a:p>
            </p:txBody>
          </p:sp>
          <p:sp>
            <p:nvSpPr>
              <p:cNvPr id="8582" name="Forme libre : forme 8581">
                <a:extLst>
                  <a:ext uri="{FF2B5EF4-FFF2-40B4-BE49-F238E27FC236}">
                    <a16:creationId xmlns:a16="http://schemas.microsoft.com/office/drawing/2014/main" id="{6E5BD0FB-E93E-6AA4-D4E0-C05A23C1201B}"/>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673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83" name="Groupe 8582">
              <a:extLst>
                <a:ext uri="{FF2B5EF4-FFF2-40B4-BE49-F238E27FC236}">
                  <a16:creationId xmlns:a16="http://schemas.microsoft.com/office/drawing/2014/main" id="{8FCC90E6-0F9E-07C6-B959-8F7F4ED41C95}"/>
                </a:ext>
              </a:extLst>
            </p:cNvPr>
            <p:cNvGrpSpPr/>
            <p:nvPr/>
          </p:nvGrpSpPr>
          <p:grpSpPr>
            <a:xfrm rot="10800000">
              <a:off x="2502072" y="4057958"/>
              <a:ext cx="458888" cy="412637"/>
              <a:chOff x="1748467" y="3997161"/>
              <a:chExt cx="458888" cy="412637"/>
            </a:xfrm>
          </p:grpSpPr>
          <p:sp>
            <p:nvSpPr>
              <p:cNvPr id="8584" name="Forme libre : forme 8583">
                <a:extLst>
                  <a:ext uri="{FF2B5EF4-FFF2-40B4-BE49-F238E27FC236}">
                    <a16:creationId xmlns:a16="http://schemas.microsoft.com/office/drawing/2014/main" id="{3A40F682-BF82-7AA6-60EF-1D88F2DB0634}"/>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85" name="Forme libre : forme 8584">
                <a:extLst>
                  <a:ext uri="{FF2B5EF4-FFF2-40B4-BE49-F238E27FC236}">
                    <a16:creationId xmlns:a16="http://schemas.microsoft.com/office/drawing/2014/main" id="{D401B523-1471-E2E8-BC2B-8C1F1769111E}"/>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533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86" name="Rectangle : coins arrondis 8585">
                <a:extLst>
                  <a:ext uri="{FF2B5EF4-FFF2-40B4-BE49-F238E27FC236}">
                    <a16:creationId xmlns:a16="http://schemas.microsoft.com/office/drawing/2014/main" id="{DECC815D-7165-8246-7A7B-AD7920DFA868}"/>
                  </a:ext>
                </a:extLst>
              </p:cNvPr>
              <p:cNvSpPr/>
              <p:nvPr/>
            </p:nvSpPr>
            <p:spPr>
              <a:xfrm rot="19063495" flipV="1">
                <a:off x="1828003" y="431629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a:t>
                </a:r>
              </a:p>
            </p:txBody>
          </p:sp>
          <p:sp>
            <p:nvSpPr>
              <p:cNvPr id="8587" name="Rectangle : coins arrondis 8586">
                <a:extLst>
                  <a:ext uri="{FF2B5EF4-FFF2-40B4-BE49-F238E27FC236}">
                    <a16:creationId xmlns:a16="http://schemas.microsoft.com/office/drawing/2014/main" id="{E0C5A919-33F7-7814-12CA-D2EA9CF72FBC}"/>
                  </a:ext>
                </a:extLst>
              </p:cNvPr>
              <p:cNvSpPr/>
              <p:nvPr/>
            </p:nvSpPr>
            <p:spPr>
              <a:xfrm rot="18910833" flipV="1">
                <a:off x="1758105" y="42479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42</a:t>
                </a:r>
              </a:p>
            </p:txBody>
          </p:sp>
          <p:sp>
            <p:nvSpPr>
              <p:cNvPr id="8588" name="Rectangle : coins arrondis 8587">
                <a:extLst>
                  <a:ext uri="{FF2B5EF4-FFF2-40B4-BE49-F238E27FC236}">
                    <a16:creationId xmlns:a16="http://schemas.microsoft.com/office/drawing/2014/main" id="{3408FC38-C31A-6BA5-0F53-CFE168A741C7}"/>
                  </a:ext>
                </a:extLst>
              </p:cNvPr>
              <p:cNvSpPr/>
              <p:nvPr/>
            </p:nvSpPr>
            <p:spPr>
              <a:xfrm rot="18812816" flipV="1">
                <a:off x="1685882" y="416566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12</a:t>
                </a:r>
              </a:p>
            </p:txBody>
          </p:sp>
          <p:sp>
            <p:nvSpPr>
              <p:cNvPr id="8589" name="Forme libre : forme 8588">
                <a:extLst>
                  <a:ext uri="{FF2B5EF4-FFF2-40B4-BE49-F238E27FC236}">
                    <a16:creationId xmlns:a16="http://schemas.microsoft.com/office/drawing/2014/main" id="{5C64911B-FD4E-B0E5-5209-01D416B5C1DA}"/>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90" name="Groupe 8589">
              <a:extLst>
                <a:ext uri="{FF2B5EF4-FFF2-40B4-BE49-F238E27FC236}">
                  <a16:creationId xmlns:a16="http://schemas.microsoft.com/office/drawing/2014/main" id="{7101B874-B75B-0FC3-5757-7D4CBFCE2900}"/>
                </a:ext>
              </a:extLst>
            </p:cNvPr>
            <p:cNvGrpSpPr/>
            <p:nvPr/>
          </p:nvGrpSpPr>
          <p:grpSpPr>
            <a:xfrm rot="5400000">
              <a:off x="2193811" y="4185497"/>
              <a:ext cx="505597" cy="544272"/>
              <a:chOff x="1701758" y="3871875"/>
              <a:chExt cx="505597" cy="544272"/>
            </a:xfrm>
          </p:grpSpPr>
          <p:sp>
            <p:nvSpPr>
              <p:cNvPr id="8591" name="Forme libre : forme 8590">
                <a:extLst>
                  <a:ext uri="{FF2B5EF4-FFF2-40B4-BE49-F238E27FC236}">
                    <a16:creationId xmlns:a16="http://schemas.microsoft.com/office/drawing/2014/main" id="{A98E2BE3-282D-A36B-BB3E-701BBCB34E3B}"/>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92" name="Forme libre : forme 8591">
                <a:extLst>
                  <a:ext uri="{FF2B5EF4-FFF2-40B4-BE49-F238E27FC236}">
                    <a16:creationId xmlns:a16="http://schemas.microsoft.com/office/drawing/2014/main" id="{CC4FA0B3-43E7-89C9-570D-0A735EB5695D}"/>
                  </a:ext>
                </a:extLst>
              </p:cNvPr>
              <p:cNvSpPr/>
              <p:nvPr/>
            </p:nvSpPr>
            <p:spPr>
              <a:xfrm rot="12261740">
                <a:off x="2015540" y="3871875"/>
                <a:ext cx="131681" cy="39735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94140 w 294140"/>
                  <a:gd name="connsiteY0" fmla="*/ 0 h 584225"/>
                  <a:gd name="connsiteX1" fmla="*/ 0 w 294140"/>
                  <a:gd name="connsiteY1" fmla="*/ 584225 h 584225"/>
                  <a:gd name="connsiteX0" fmla="*/ 287353 w 287353"/>
                  <a:gd name="connsiteY0" fmla="*/ 0 h 631866"/>
                  <a:gd name="connsiteX1" fmla="*/ -1 w 287353"/>
                  <a:gd name="connsiteY1" fmla="*/ 631865 h 631866"/>
                </a:gdLst>
                <a:ahLst/>
                <a:cxnLst>
                  <a:cxn ang="0">
                    <a:pos x="connsiteX0" y="connsiteY0"/>
                  </a:cxn>
                  <a:cxn ang="0">
                    <a:pos x="connsiteX1" y="connsiteY1"/>
                  </a:cxn>
                </a:cxnLst>
                <a:rect l="l" t="t" r="r" b="b"/>
                <a:pathLst>
                  <a:path w="287353" h="631866">
                    <a:moveTo>
                      <a:pt x="287353" y="0"/>
                    </a:moveTo>
                    <a:lnTo>
                      <a:pt x="-1" y="631865"/>
                    </a:lnTo>
                  </a:path>
                </a:pathLst>
              </a:custGeom>
              <a:noFill/>
              <a:ln w="9499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593" name="Rectangle : coins arrondis 8592">
                <a:extLst>
                  <a:ext uri="{FF2B5EF4-FFF2-40B4-BE49-F238E27FC236}">
                    <a16:creationId xmlns:a16="http://schemas.microsoft.com/office/drawing/2014/main" id="{09A79073-1D27-1D78-F30E-B428D0FD3CFF}"/>
                  </a:ext>
                </a:extLst>
              </p:cNvPr>
              <p:cNvSpPr/>
              <p:nvPr/>
            </p:nvSpPr>
            <p:spPr>
              <a:xfrm rot="8140466" flipV="1">
                <a:off x="1828003" y="432264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112</a:t>
                </a:r>
              </a:p>
            </p:txBody>
          </p:sp>
          <p:sp>
            <p:nvSpPr>
              <p:cNvPr id="8594" name="Rectangle : coins arrondis 8593">
                <a:extLst>
                  <a:ext uri="{FF2B5EF4-FFF2-40B4-BE49-F238E27FC236}">
                    <a16:creationId xmlns:a16="http://schemas.microsoft.com/office/drawing/2014/main" id="{9D3F8A44-B6AD-DB74-EB42-25EEED9465B3}"/>
                  </a:ext>
                </a:extLst>
              </p:cNvPr>
              <p:cNvSpPr/>
              <p:nvPr/>
            </p:nvSpPr>
            <p:spPr>
              <a:xfrm rot="8140466" flipV="1">
                <a:off x="1764455" y="42606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748</a:t>
                </a:r>
              </a:p>
            </p:txBody>
          </p:sp>
          <p:sp>
            <p:nvSpPr>
              <p:cNvPr id="8595" name="Rectangle : coins arrondis 8594">
                <a:extLst>
                  <a:ext uri="{FF2B5EF4-FFF2-40B4-BE49-F238E27FC236}">
                    <a16:creationId xmlns:a16="http://schemas.microsoft.com/office/drawing/2014/main" id="{E88F3277-E692-2EA7-5809-BFDB8D5D0303}"/>
                  </a:ext>
                </a:extLst>
              </p:cNvPr>
              <p:cNvSpPr/>
              <p:nvPr/>
            </p:nvSpPr>
            <p:spPr>
              <a:xfrm rot="8140466" flipV="1">
                <a:off x="1701758"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9</a:t>
                </a:r>
              </a:p>
            </p:txBody>
          </p:sp>
          <p:sp>
            <p:nvSpPr>
              <p:cNvPr id="8596" name="Forme libre : forme 8595">
                <a:extLst>
                  <a:ext uri="{FF2B5EF4-FFF2-40B4-BE49-F238E27FC236}">
                    <a16:creationId xmlns:a16="http://schemas.microsoft.com/office/drawing/2014/main" id="{EA14522D-2F8D-E3D7-4197-C1C15789C442}"/>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42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597" name="Groupe 8596">
              <a:extLst>
                <a:ext uri="{FF2B5EF4-FFF2-40B4-BE49-F238E27FC236}">
                  <a16:creationId xmlns:a16="http://schemas.microsoft.com/office/drawing/2014/main" id="{B30916ED-128A-D7B8-2940-1526C010B9FD}"/>
                </a:ext>
              </a:extLst>
            </p:cNvPr>
            <p:cNvGrpSpPr/>
            <p:nvPr/>
          </p:nvGrpSpPr>
          <p:grpSpPr>
            <a:xfrm rot="10800000">
              <a:off x="3392622" y="4806854"/>
              <a:ext cx="458887" cy="535339"/>
              <a:chOff x="1748468" y="3877635"/>
              <a:chExt cx="458887" cy="535339"/>
            </a:xfrm>
          </p:grpSpPr>
          <p:sp>
            <p:nvSpPr>
              <p:cNvPr id="8598" name="Forme libre : forme 8597">
                <a:extLst>
                  <a:ext uri="{FF2B5EF4-FFF2-40B4-BE49-F238E27FC236}">
                    <a16:creationId xmlns:a16="http://schemas.microsoft.com/office/drawing/2014/main" id="{38DB5A63-10F9-10CB-1EB2-0A0BED875554}"/>
                  </a:ext>
                </a:extLst>
              </p:cNvPr>
              <p:cNvSpPr/>
              <p:nvPr/>
            </p:nvSpPr>
            <p:spPr>
              <a:xfrm rot="4179152" flipV="1">
                <a:off x="1729677" y="3971135"/>
                <a:ext cx="260304"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 name="connsiteX0" fmla="*/ 260304 w 260304"/>
                  <a:gd name="connsiteY0" fmla="*/ 0 h 74211"/>
                  <a:gd name="connsiteX1" fmla="*/ 228249 w 260304"/>
                  <a:gd name="connsiteY1" fmla="*/ 74211 h 74211"/>
                  <a:gd name="connsiteX2" fmla="*/ 0 w 260304"/>
                  <a:gd name="connsiteY2" fmla="*/ 25021 h 74211"/>
                </a:gdLst>
                <a:ahLst/>
                <a:cxnLst>
                  <a:cxn ang="0">
                    <a:pos x="connsiteX0" y="connsiteY0"/>
                  </a:cxn>
                  <a:cxn ang="0">
                    <a:pos x="connsiteX1" y="connsiteY1"/>
                  </a:cxn>
                  <a:cxn ang="0">
                    <a:pos x="connsiteX2" y="connsiteY2"/>
                  </a:cxn>
                </a:cxnLst>
                <a:rect l="l" t="t" r="r" b="b"/>
                <a:pathLst>
                  <a:path w="260304" h="74211">
                    <a:moveTo>
                      <a:pt x="260304" y="0"/>
                    </a:moveTo>
                    <a:lnTo>
                      <a:pt x="228249" y="74211"/>
                    </a:lnTo>
                    <a:lnTo>
                      <a:pt x="0" y="25021"/>
                    </a:lnTo>
                  </a:path>
                </a:pathLst>
              </a:custGeom>
              <a:noFill/>
              <a:ln w="4991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599" name="Forme libre : forme 8598">
                <a:extLst>
                  <a:ext uri="{FF2B5EF4-FFF2-40B4-BE49-F238E27FC236}">
                    <a16:creationId xmlns:a16="http://schemas.microsoft.com/office/drawing/2014/main" id="{394AC62F-84CC-F1AB-84AA-281591A37F7D}"/>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749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600" name="Rectangle : coins arrondis 8599">
                <a:extLst>
                  <a:ext uri="{FF2B5EF4-FFF2-40B4-BE49-F238E27FC236}">
                    <a16:creationId xmlns:a16="http://schemas.microsoft.com/office/drawing/2014/main" id="{E70FF6A4-F9F5-A1E2-AA9A-40F39D0F8181}"/>
                  </a:ext>
                </a:extLst>
              </p:cNvPr>
              <p:cNvSpPr/>
              <p:nvPr/>
            </p:nvSpPr>
            <p:spPr>
              <a:xfrm rot="19063495" flipV="1">
                <a:off x="1840703" y="431947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32</a:t>
                </a:r>
              </a:p>
            </p:txBody>
          </p:sp>
          <p:sp>
            <p:nvSpPr>
              <p:cNvPr id="8601" name="Rectangle : coins arrondis 8600">
                <a:extLst>
                  <a:ext uri="{FF2B5EF4-FFF2-40B4-BE49-F238E27FC236}">
                    <a16:creationId xmlns:a16="http://schemas.microsoft.com/office/drawing/2014/main" id="{C58B24BD-654D-031B-AEF0-E2E354DB06F4}"/>
                  </a:ext>
                </a:extLst>
              </p:cNvPr>
              <p:cNvSpPr/>
              <p:nvPr/>
            </p:nvSpPr>
            <p:spPr>
              <a:xfrm rot="18910833" flipV="1">
                <a:off x="1758105" y="425112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61</a:t>
                </a:r>
              </a:p>
            </p:txBody>
          </p:sp>
          <p:sp>
            <p:nvSpPr>
              <p:cNvPr id="8602" name="Rectangle : coins arrondis 8601">
                <a:extLst>
                  <a:ext uri="{FF2B5EF4-FFF2-40B4-BE49-F238E27FC236}">
                    <a16:creationId xmlns:a16="http://schemas.microsoft.com/office/drawing/2014/main" id="{65E846BF-5C49-5DA3-DCE0-03385F5A6D35}"/>
                  </a:ext>
                </a:extLst>
              </p:cNvPr>
              <p:cNvSpPr/>
              <p:nvPr/>
            </p:nvSpPr>
            <p:spPr>
              <a:xfrm rot="18812816" flipV="1">
                <a:off x="1685883" y="41751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398</a:t>
                </a:r>
              </a:p>
            </p:txBody>
          </p:sp>
          <p:sp>
            <p:nvSpPr>
              <p:cNvPr id="8603" name="Forme libre : forme 8602">
                <a:extLst>
                  <a:ext uri="{FF2B5EF4-FFF2-40B4-BE49-F238E27FC236}">
                    <a16:creationId xmlns:a16="http://schemas.microsoft.com/office/drawing/2014/main" id="{0B901525-CF32-4A21-6423-7A99F5595DA4}"/>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406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604" name="Groupe 8603">
              <a:extLst>
                <a:ext uri="{FF2B5EF4-FFF2-40B4-BE49-F238E27FC236}">
                  <a16:creationId xmlns:a16="http://schemas.microsoft.com/office/drawing/2014/main" id="{96248833-319B-A258-CFFC-0D78B62272B7}"/>
                </a:ext>
              </a:extLst>
            </p:cNvPr>
            <p:cNvGrpSpPr/>
            <p:nvPr/>
          </p:nvGrpSpPr>
          <p:grpSpPr>
            <a:xfrm rot="16200000">
              <a:off x="3439268" y="5243002"/>
              <a:ext cx="309913" cy="353812"/>
              <a:chOff x="1764343" y="3997161"/>
              <a:chExt cx="309913" cy="353812"/>
            </a:xfrm>
          </p:grpSpPr>
          <p:sp>
            <p:nvSpPr>
              <p:cNvPr id="8605" name="Forme libre : forme 8604">
                <a:extLst>
                  <a:ext uri="{FF2B5EF4-FFF2-40B4-BE49-F238E27FC236}">
                    <a16:creationId xmlns:a16="http://schemas.microsoft.com/office/drawing/2014/main" id="{A4770D44-0AC3-F62D-9BF5-FE3A5838A65F}"/>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231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606" name="Forme libre : forme 8605">
                <a:extLst>
                  <a:ext uri="{FF2B5EF4-FFF2-40B4-BE49-F238E27FC236}">
                    <a16:creationId xmlns:a16="http://schemas.microsoft.com/office/drawing/2014/main" id="{03267D16-242D-BA25-B2A5-2EE7FC2DFBEF}"/>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4152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608" name="Rectangle : coins arrondis 8607">
                <a:extLst>
                  <a:ext uri="{FF2B5EF4-FFF2-40B4-BE49-F238E27FC236}">
                    <a16:creationId xmlns:a16="http://schemas.microsoft.com/office/drawing/2014/main" id="{496C094F-A800-8737-F748-B79452E9050C}"/>
                  </a:ext>
                </a:extLst>
              </p:cNvPr>
              <p:cNvSpPr/>
              <p:nvPr/>
            </p:nvSpPr>
            <p:spPr>
              <a:xfrm rot="18910833" flipV="1">
                <a:off x="1767629" y="425747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327</a:t>
                </a:r>
              </a:p>
            </p:txBody>
          </p:sp>
          <p:sp>
            <p:nvSpPr>
              <p:cNvPr id="8609" name="Rectangle : coins arrondis 8608">
                <a:extLst>
                  <a:ext uri="{FF2B5EF4-FFF2-40B4-BE49-F238E27FC236}">
                    <a16:creationId xmlns:a16="http://schemas.microsoft.com/office/drawing/2014/main" id="{C554AA25-D707-FF7E-518D-91FEA360375A}"/>
                  </a:ext>
                </a:extLst>
              </p:cNvPr>
              <p:cNvSpPr/>
              <p:nvPr/>
            </p:nvSpPr>
            <p:spPr>
              <a:xfrm rot="18812816" flipV="1">
                <a:off x="1701758"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97</a:t>
                </a:r>
              </a:p>
            </p:txBody>
          </p:sp>
        </p:grpSp>
        <p:grpSp>
          <p:nvGrpSpPr>
            <p:cNvPr id="8611" name="Groupe 8610">
              <a:extLst>
                <a:ext uri="{FF2B5EF4-FFF2-40B4-BE49-F238E27FC236}">
                  <a16:creationId xmlns:a16="http://schemas.microsoft.com/office/drawing/2014/main" id="{B62B9465-EA60-EC8E-5A36-8D6C70F93A61}"/>
                </a:ext>
              </a:extLst>
            </p:cNvPr>
            <p:cNvGrpSpPr/>
            <p:nvPr/>
          </p:nvGrpSpPr>
          <p:grpSpPr>
            <a:xfrm rot="3071240">
              <a:off x="2867707" y="5257794"/>
              <a:ext cx="367367" cy="364447"/>
              <a:chOff x="1812959" y="4107175"/>
              <a:chExt cx="367367" cy="364447"/>
            </a:xfrm>
          </p:grpSpPr>
          <p:sp>
            <p:nvSpPr>
              <p:cNvPr id="8612" name="Forme libre : forme 8611">
                <a:extLst>
                  <a:ext uri="{FF2B5EF4-FFF2-40B4-BE49-F238E27FC236}">
                    <a16:creationId xmlns:a16="http://schemas.microsoft.com/office/drawing/2014/main" id="{627D98E9-9AE0-2575-8349-978ECE509A5E}"/>
                  </a:ext>
                </a:extLst>
              </p:cNvPr>
              <p:cNvSpPr/>
              <p:nvPr/>
            </p:nvSpPr>
            <p:spPr>
              <a:xfrm rot="4179152" flipV="1">
                <a:off x="1901424" y="4063834"/>
                <a:ext cx="102442" cy="18912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 name="connsiteX0" fmla="*/ 127954 w 127954"/>
                  <a:gd name="connsiteY0" fmla="*/ 143691 h 217902"/>
                  <a:gd name="connsiteX1" fmla="*/ 95899 w 127954"/>
                  <a:gd name="connsiteY1" fmla="*/ 217902 h 217902"/>
                  <a:gd name="connsiteX2" fmla="*/ 0 w 127954"/>
                  <a:gd name="connsiteY2" fmla="*/ 0 h 217902"/>
                  <a:gd name="connsiteX0" fmla="*/ 127954 w 127954"/>
                  <a:gd name="connsiteY0" fmla="*/ 143691 h 263049"/>
                  <a:gd name="connsiteX1" fmla="*/ 65491 w 127954"/>
                  <a:gd name="connsiteY1" fmla="*/ 263049 h 263049"/>
                  <a:gd name="connsiteX2" fmla="*/ 0 w 127954"/>
                  <a:gd name="connsiteY2" fmla="*/ 0 h 263049"/>
                  <a:gd name="connsiteX0" fmla="*/ 127954 w 127954"/>
                  <a:gd name="connsiteY0" fmla="*/ 143691 h 279105"/>
                  <a:gd name="connsiteX1" fmla="*/ 66205 w 127954"/>
                  <a:gd name="connsiteY1" fmla="*/ 279105 h 279105"/>
                  <a:gd name="connsiteX2" fmla="*/ 0 w 127954"/>
                  <a:gd name="connsiteY2" fmla="*/ 0 h 279105"/>
                  <a:gd name="connsiteX0" fmla="*/ 102442 w 102442"/>
                  <a:gd name="connsiteY0" fmla="*/ 56051 h 191465"/>
                  <a:gd name="connsiteX1" fmla="*/ 40693 w 102442"/>
                  <a:gd name="connsiteY1" fmla="*/ 191465 h 191465"/>
                  <a:gd name="connsiteX2" fmla="*/ 0 w 102442"/>
                  <a:gd name="connsiteY2" fmla="*/ 0 h 191465"/>
                </a:gdLst>
                <a:ahLst/>
                <a:cxnLst>
                  <a:cxn ang="0">
                    <a:pos x="connsiteX0" y="connsiteY0"/>
                  </a:cxn>
                  <a:cxn ang="0">
                    <a:pos x="connsiteX1" y="connsiteY1"/>
                  </a:cxn>
                  <a:cxn ang="0">
                    <a:pos x="connsiteX2" y="connsiteY2"/>
                  </a:cxn>
                </a:cxnLst>
                <a:rect l="l" t="t" r="r" b="b"/>
                <a:pathLst>
                  <a:path w="102442" h="191465">
                    <a:moveTo>
                      <a:pt x="102442" y="56051"/>
                    </a:moveTo>
                    <a:lnTo>
                      <a:pt x="40693" y="191465"/>
                    </a:lnTo>
                    <a:lnTo>
                      <a:pt x="0" y="0"/>
                    </a:lnTo>
                  </a:path>
                </a:pathLst>
              </a:custGeom>
              <a:noFill/>
              <a:ln w="190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8614" name="Rectangle : coins arrondis 8613">
                <a:extLst>
                  <a:ext uri="{FF2B5EF4-FFF2-40B4-BE49-F238E27FC236}">
                    <a16:creationId xmlns:a16="http://schemas.microsoft.com/office/drawing/2014/main" id="{7EE15462-4E38-747F-AF93-E6B06A681A5D}"/>
                  </a:ext>
                </a:extLst>
              </p:cNvPr>
              <p:cNvSpPr/>
              <p:nvPr/>
            </p:nvSpPr>
            <p:spPr>
              <a:xfrm rot="7968480" flipV="1">
                <a:off x="1826973" y="431553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224</a:t>
                </a:r>
              </a:p>
            </p:txBody>
          </p:sp>
          <p:sp>
            <p:nvSpPr>
              <p:cNvPr id="8616" name="Rectangle : coins arrondis 8615">
                <a:extLst>
                  <a:ext uri="{FF2B5EF4-FFF2-40B4-BE49-F238E27FC236}">
                    <a16:creationId xmlns:a16="http://schemas.microsoft.com/office/drawing/2014/main" id="{A87CF036-62E9-43EA-7FCC-9085BCFFE701}"/>
                  </a:ext>
                </a:extLst>
              </p:cNvPr>
              <p:cNvSpPr/>
              <p:nvPr/>
            </p:nvSpPr>
            <p:spPr>
              <a:xfrm rot="7963484" flipV="1">
                <a:off x="1750374" y="424673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15</a:t>
                </a:r>
              </a:p>
            </p:txBody>
          </p:sp>
          <p:sp>
            <p:nvSpPr>
              <p:cNvPr id="8617" name="Forme libre : forme 8616">
                <a:extLst>
                  <a:ext uri="{FF2B5EF4-FFF2-40B4-BE49-F238E27FC236}">
                    <a16:creationId xmlns:a16="http://schemas.microsoft.com/office/drawing/2014/main" id="{5F11A7C5-A816-9AEE-8A17-0282FA8F1927}"/>
                  </a:ext>
                </a:extLst>
              </p:cNvPr>
              <p:cNvSpPr/>
              <p:nvPr/>
            </p:nvSpPr>
            <p:spPr>
              <a:xfrm rot="11920821">
                <a:off x="2019646" y="4142589"/>
                <a:ext cx="160680" cy="16425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 name="connsiteX0" fmla="*/ 493503 w 493503"/>
                  <a:gd name="connsiteY0" fmla="*/ 0 h 274023"/>
                  <a:gd name="connsiteX1" fmla="*/ 436853 w 493503"/>
                  <a:gd name="connsiteY1" fmla="*/ 93733 h 274023"/>
                  <a:gd name="connsiteX2" fmla="*/ -1 w 493503"/>
                  <a:gd name="connsiteY2" fmla="*/ 274023 h 274023"/>
                  <a:gd name="connsiteX0" fmla="*/ 493503 w 493503"/>
                  <a:gd name="connsiteY0" fmla="*/ 0 h 274023"/>
                  <a:gd name="connsiteX1" fmla="*/ 394416 w 493503"/>
                  <a:gd name="connsiteY1" fmla="*/ 179337 h 274023"/>
                  <a:gd name="connsiteX2" fmla="*/ -1 w 493503"/>
                  <a:gd name="connsiteY2" fmla="*/ 274023 h 274023"/>
                  <a:gd name="connsiteX0" fmla="*/ 440408 w 440408"/>
                  <a:gd name="connsiteY0" fmla="*/ 0 h 285617"/>
                  <a:gd name="connsiteX1" fmla="*/ 341321 w 440408"/>
                  <a:gd name="connsiteY1" fmla="*/ 179337 h 285617"/>
                  <a:gd name="connsiteX2" fmla="*/ 1 w 440408"/>
                  <a:gd name="connsiteY2" fmla="*/ 285617 h 285617"/>
                  <a:gd name="connsiteX0" fmla="*/ 350638 w 350638"/>
                  <a:gd name="connsiteY0" fmla="*/ 0 h 261200"/>
                  <a:gd name="connsiteX1" fmla="*/ 251551 w 350638"/>
                  <a:gd name="connsiteY1" fmla="*/ 179337 h 261200"/>
                  <a:gd name="connsiteX2" fmla="*/ -1 w 350638"/>
                  <a:gd name="connsiteY2" fmla="*/ 261200 h 261200"/>
                </a:gdLst>
                <a:ahLst/>
                <a:cxnLst>
                  <a:cxn ang="0">
                    <a:pos x="connsiteX0" y="connsiteY0"/>
                  </a:cxn>
                  <a:cxn ang="0">
                    <a:pos x="connsiteX1" y="connsiteY1"/>
                  </a:cxn>
                  <a:cxn ang="0">
                    <a:pos x="connsiteX2" y="connsiteY2"/>
                  </a:cxn>
                </a:cxnLst>
                <a:rect l="l" t="t" r="r" b="b"/>
                <a:pathLst>
                  <a:path w="350638" h="261200">
                    <a:moveTo>
                      <a:pt x="350638" y="0"/>
                    </a:moveTo>
                    <a:lnTo>
                      <a:pt x="251551" y="179337"/>
                    </a:lnTo>
                    <a:lnTo>
                      <a:pt x="-1" y="261200"/>
                    </a:lnTo>
                  </a:path>
                </a:pathLst>
              </a:custGeom>
              <a:noFill/>
              <a:ln w="2844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618" name="Groupe 8617">
              <a:extLst>
                <a:ext uri="{FF2B5EF4-FFF2-40B4-BE49-F238E27FC236}">
                  <a16:creationId xmlns:a16="http://schemas.microsoft.com/office/drawing/2014/main" id="{446DA1B9-CE76-0B5D-19B6-57A3892A2A29}"/>
                </a:ext>
              </a:extLst>
            </p:cNvPr>
            <p:cNvGrpSpPr/>
            <p:nvPr/>
          </p:nvGrpSpPr>
          <p:grpSpPr>
            <a:xfrm rot="5400000">
              <a:off x="2956322" y="4800910"/>
              <a:ext cx="402540" cy="543064"/>
              <a:chOff x="1804815" y="3869908"/>
              <a:chExt cx="402540" cy="543064"/>
            </a:xfrm>
          </p:grpSpPr>
          <p:sp>
            <p:nvSpPr>
              <p:cNvPr id="8620" name="Forme libre : forme 8619">
                <a:extLst>
                  <a:ext uri="{FF2B5EF4-FFF2-40B4-BE49-F238E27FC236}">
                    <a16:creationId xmlns:a16="http://schemas.microsoft.com/office/drawing/2014/main" id="{FD215C17-73D7-39A6-225C-FC3662CA9D4B}"/>
                  </a:ext>
                </a:extLst>
              </p:cNvPr>
              <p:cNvSpPr/>
              <p:nvPr/>
            </p:nvSpPr>
            <p:spPr>
              <a:xfrm rot="12261740">
                <a:off x="2015966" y="3869908"/>
                <a:ext cx="140358" cy="40128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306289 w 306289"/>
                  <a:gd name="connsiteY0" fmla="*/ 0 h 638116"/>
                  <a:gd name="connsiteX1" fmla="*/ 1 w 306289"/>
                  <a:gd name="connsiteY1" fmla="*/ 638117 h 638116"/>
                </a:gdLst>
                <a:ahLst/>
                <a:cxnLst>
                  <a:cxn ang="0">
                    <a:pos x="connsiteX0" y="connsiteY0"/>
                  </a:cxn>
                  <a:cxn ang="0">
                    <a:pos x="connsiteX1" y="connsiteY1"/>
                  </a:cxn>
                </a:cxnLst>
                <a:rect l="l" t="t" r="r" b="b"/>
                <a:pathLst>
                  <a:path w="306289" h="638116">
                    <a:moveTo>
                      <a:pt x="306289" y="0"/>
                    </a:moveTo>
                    <a:lnTo>
                      <a:pt x="1" y="638117"/>
                    </a:lnTo>
                  </a:path>
                </a:pathLst>
              </a:custGeom>
              <a:noFill/>
              <a:ln w="1017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621" name="Rectangle : coins arrondis 8620">
                <a:extLst>
                  <a:ext uri="{FF2B5EF4-FFF2-40B4-BE49-F238E27FC236}">
                    <a16:creationId xmlns:a16="http://schemas.microsoft.com/office/drawing/2014/main" id="{0EEDE255-B773-BAE9-438B-F94491198C42}"/>
                  </a:ext>
                </a:extLst>
              </p:cNvPr>
              <p:cNvSpPr/>
              <p:nvPr/>
            </p:nvSpPr>
            <p:spPr>
              <a:xfrm rot="8107593" flipV="1">
                <a:off x="1828003" y="431947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22</a:t>
                </a:r>
              </a:p>
            </p:txBody>
          </p:sp>
          <p:sp>
            <p:nvSpPr>
              <p:cNvPr id="8622" name="Rectangle : coins arrondis 8621">
                <a:extLst>
                  <a:ext uri="{FF2B5EF4-FFF2-40B4-BE49-F238E27FC236}">
                    <a16:creationId xmlns:a16="http://schemas.microsoft.com/office/drawing/2014/main" id="{C12088CB-3E24-EC3B-E05A-3BC3B13C7C6A}"/>
                  </a:ext>
                </a:extLst>
              </p:cNvPr>
              <p:cNvSpPr/>
              <p:nvPr/>
            </p:nvSpPr>
            <p:spPr>
              <a:xfrm rot="7992666" flipV="1">
                <a:off x="1742230" y="422572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801</a:t>
                </a:r>
              </a:p>
            </p:txBody>
          </p:sp>
          <p:sp>
            <p:nvSpPr>
              <p:cNvPr id="8624" name="Forme libre : forme 8623">
                <a:extLst>
                  <a:ext uri="{FF2B5EF4-FFF2-40B4-BE49-F238E27FC236}">
                    <a16:creationId xmlns:a16="http://schemas.microsoft.com/office/drawing/2014/main" id="{0AD5DBDC-321B-C4E5-EBE6-4D9D83975D9C}"/>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279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8625" name="Groupe 8624">
              <a:extLst>
                <a:ext uri="{FF2B5EF4-FFF2-40B4-BE49-F238E27FC236}">
                  <a16:creationId xmlns:a16="http://schemas.microsoft.com/office/drawing/2014/main" id="{AB282D50-5A54-8902-3ED4-089D1384819B}"/>
                </a:ext>
              </a:extLst>
            </p:cNvPr>
            <p:cNvGrpSpPr/>
            <p:nvPr/>
          </p:nvGrpSpPr>
          <p:grpSpPr>
            <a:xfrm rot="1353130">
              <a:off x="3455023" y="5707177"/>
              <a:ext cx="555023" cy="282012"/>
              <a:chOff x="-70068" y="2293450"/>
              <a:chExt cx="555023" cy="282012"/>
            </a:xfrm>
          </p:grpSpPr>
          <p:sp>
            <p:nvSpPr>
              <p:cNvPr id="8627" name="Rectangle : coins arrondis 8626">
                <a:extLst>
                  <a:ext uri="{FF2B5EF4-FFF2-40B4-BE49-F238E27FC236}">
                    <a16:creationId xmlns:a16="http://schemas.microsoft.com/office/drawing/2014/main" id="{B3A1B582-8CDD-CC83-CECC-D842CA016976}"/>
                  </a:ext>
                </a:extLst>
              </p:cNvPr>
              <p:cNvSpPr/>
              <p:nvPr/>
            </p:nvSpPr>
            <p:spPr>
              <a:xfrm rot="11885805"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a:t>
                </a:r>
              </a:p>
            </p:txBody>
          </p:sp>
          <p:sp>
            <p:nvSpPr>
              <p:cNvPr id="8631" name="Forme libre : forme 8630">
                <a:extLst>
                  <a:ext uri="{FF2B5EF4-FFF2-40B4-BE49-F238E27FC236}">
                    <a16:creationId xmlns:a16="http://schemas.microsoft.com/office/drawing/2014/main" id="{D14B9A56-F38F-D694-3919-1558B5240C37}"/>
                  </a:ext>
                </a:extLst>
              </p:cNvPr>
              <p:cNvSpPr/>
              <p:nvPr/>
            </p:nvSpPr>
            <p:spPr>
              <a:xfrm rot="16007079">
                <a:off x="81306" y="2171813"/>
                <a:ext cx="252275" cy="55502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483431 w 483430"/>
                  <a:gd name="connsiteY0" fmla="*/ 0 h 793198"/>
                  <a:gd name="connsiteX1" fmla="*/ 166317 w 483430"/>
                  <a:gd name="connsiteY1" fmla="*/ 565905 h 793198"/>
                  <a:gd name="connsiteX2" fmla="*/ 1 w 483430"/>
                  <a:gd name="connsiteY2" fmla="*/ 793198 h 793198"/>
                  <a:gd name="connsiteX0" fmla="*/ 550521 w 550520"/>
                  <a:gd name="connsiteY0" fmla="*/ 0 h 882590"/>
                  <a:gd name="connsiteX1" fmla="*/ 166317 w 550520"/>
                  <a:gd name="connsiteY1" fmla="*/ 655297 h 882590"/>
                  <a:gd name="connsiteX2" fmla="*/ 1 w 550520"/>
                  <a:gd name="connsiteY2" fmla="*/ 882590 h 882590"/>
                </a:gdLst>
                <a:ahLst/>
                <a:cxnLst>
                  <a:cxn ang="0">
                    <a:pos x="connsiteX0" y="connsiteY0"/>
                  </a:cxn>
                  <a:cxn ang="0">
                    <a:pos x="connsiteX1" y="connsiteY1"/>
                  </a:cxn>
                  <a:cxn ang="0">
                    <a:pos x="connsiteX2" y="connsiteY2"/>
                  </a:cxn>
                </a:cxnLst>
                <a:rect l="l" t="t" r="r" b="b"/>
                <a:pathLst>
                  <a:path w="550520" h="882590">
                    <a:moveTo>
                      <a:pt x="550521" y="0"/>
                    </a:moveTo>
                    <a:lnTo>
                      <a:pt x="166317" y="655297"/>
                    </a:lnTo>
                    <a:lnTo>
                      <a:pt x="1" y="882590"/>
                    </a:lnTo>
                  </a:path>
                </a:pathLst>
              </a:custGeom>
              <a:noFill/>
              <a:ln w="16891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630" name="Rectangle : coins arrondis 8629">
                <a:extLst>
                  <a:ext uri="{FF2B5EF4-FFF2-40B4-BE49-F238E27FC236}">
                    <a16:creationId xmlns:a16="http://schemas.microsoft.com/office/drawing/2014/main" id="{9F86A88B-CABF-7F2E-BE1C-1680A16E8892}"/>
                  </a:ext>
                </a:extLst>
              </p:cNvPr>
              <p:cNvSpPr/>
              <p:nvPr/>
            </p:nvSpPr>
            <p:spPr>
              <a:xfrm rot="12131654" flipV="1">
                <a:off x="-57960" y="2359304"/>
                <a:ext cx="299999" cy="7897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1333</a:t>
                </a:r>
              </a:p>
            </p:txBody>
          </p:sp>
        </p:grpSp>
        <p:grpSp>
          <p:nvGrpSpPr>
            <p:cNvPr id="8635" name="Groupe 8634">
              <a:extLst>
                <a:ext uri="{FF2B5EF4-FFF2-40B4-BE49-F238E27FC236}">
                  <a16:creationId xmlns:a16="http://schemas.microsoft.com/office/drawing/2014/main" id="{9CF33652-4784-C355-6419-97CECB1E994E}"/>
                </a:ext>
              </a:extLst>
            </p:cNvPr>
            <p:cNvGrpSpPr/>
            <p:nvPr/>
          </p:nvGrpSpPr>
          <p:grpSpPr>
            <a:xfrm rot="12459007">
              <a:off x="3817245" y="5606990"/>
              <a:ext cx="611237" cy="436718"/>
              <a:chOff x="-23635" y="2279254"/>
              <a:chExt cx="611237" cy="436718"/>
            </a:xfrm>
          </p:grpSpPr>
          <p:sp>
            <p:nvSpPr>
              <p:cNvPr id="8637" name="Rectangle : coins arrondis 8636">
                <a:extLst>
                  <a:ext uri="{FF2B5EF4-FFF2-40B4-BE49-F238E27FC236}">
                    <a16:creationId xmlns:a16="http://schemas.microsoft.com/office/drawing/2014/main" id="{771156E9-43C7-7428-0A81-50E4BF7AE1B1}"/>
                  </a:ext>
                </a:extLst>
              </p:cNvPr>
              <p:cNvSpPr/>
              <p:nvPr/>
            </p:nvSpPr>
            <p:spPr>
              <a:xfrm rot="1120416" flipV="1">
                <a:off x="7156" y="227925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463</a:t>
                </a:r>
              </a:p>
            </p:txBody>
          </p:sp>
          <p:sp>
            <p:nvSpPr>
              <p:cNvPr id="8639" name="Forme libre : forme 8638">
                <a:extLst>
                  <a:ext uri="{FF2B5EF4-FFF2-40B4-BE49-F238E27FC236}">
                    <a16:creationId xmlns:a16="http://schemas.microsoft.com/office/drawing/2014/main" id="{62379FED-AF13-0A24-85F1-3C4FCB1FE75C}"/>
                  </a:ext>
                </a:extLst>
              </p:cNvPr>
              <p:cNvSpPr/>
              <p:nvPr/>
            </p:nvSpPr>
            <p:spPr>
              <a:xfrm rot="16007079">
                <a:off x="324625" y="2251635"/>
                <a:ext cx="155762" cy="37019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95090 w 299317"/>
                  <a:gd name="connsiteY0" fmla="*/ 0 h 341815"/>
                  <a:gd name="connsiteX1" fmla="*/ 1 w 299317"/>
                  <a:gd name="connsiteY1" fmla="*/ 164096 h 341815"/>
                  <a:gd name="connsiteX2" fmla="*/ 299317 w 299317"/>
                  <a:gd name="connsiteY2" fmla="*/ 341815 h 341815"/>
                  <a:gd name="connsiteX0" fmla="*/ 111136 w 315363"/>
                  <a:gd name="connsiteY0" fmla="*/ 0 h 341815"/>
                  <a:gd name="connsiteX1" fmla="*/ 0 w 315363"/>
                  <a:gd name="connsiteY1" fmla="*/ 276966 h 341815"/>
                  <a:gd name="connsiteX2" fmla="*/ 315363 w 315363"/>
                  <a:gd name="connsiteY2" fmla="*/ 341815 h 341815"/>
                  <a:gd name="connsiteX0" fmla="*/ 127810 w 332037"/>
                  <a:gd name="connsiteY0" fmla="*/ 0 h 341815"/>
                  <a:gd name="connsiteX1" fmla="*/ 0 w 332037"/>
                  <a:gd name="connsiteY1" fmla="*/ 260590 h 341815"/>
                  <a:gd name="connsiteX2" fmla="*/ 332037 w 332037"/>
                  <a:gd name="connsiteY2" fmla="*/ 341815 h 341815"/>
                  <a:gd name="connsiteX0" fmla="*/ 127810 w 354160"/>
                  <a:gd name="connsiteY0" fmla="*/ 0 h 351743"/>
                  <a:gd name="connsiteX1" fmla="*/ 0 w 354160"/>
                  <a:gd name="connsiteY1" fmla="*/ 260590 h 351743"/>
                  <a:gd name="connsiteX2" fmla="*/ 354160 w 354160"/>
                  <a:gd name="connsiteY2" fmla="*/ 351742 h 351743"/>
                  <a:gd name="connsiteX0" fmla="*/ 127810 w 141172"/>
                  <a:gd name="connsiteY0" fmla="*/ 0 h 458378"/>
                  <a:gd name="connsiteX1" fmla="*/ 0 w 141172"/>
                  <a:gd name="connsiteY1" fmla="*/ 260590 h 458378"/>
                  <a:gd name="connsiteX2" fmla="*/ 141172 w 141172"/>
                  <a:gd name="connsiteY2" fmla="*/ 458377 h 458378"/>
                  <a:gd name="connsiteX0" fmla="*/ 127810 w 127810"/>
                  <a:gd name="connsiteY0" fmla="*/ 0 h 260590"/>
                  <a:gd name="connsiteX1" fmla="*/ 0 w 127810"/>
                  <a:gd name="connsiteY1" fmla="*/ 260590 h 260590"/>
                  <a:gd name="connsiteX0" fmla="*/ 239657 w 239657"/>
                  <a:gd name="connsiteY0" fmla="*/ 0 h 401600"/>
                  <a:gd name="connsiteX1" fmla="*/ -1 w 239657"/>
                  <a:gd name="connsiteY1" fmla="*/ 401600 h 401600"/>
                  <a:gd name="connsiteX0" fmla="*/ 238383 w 238383"/>
                  <a:gd name="connsiteY0" fmla="*/ 0 h 467725"/>
                  <a:gd name="connsiteX1" fmla="*/ 1 w 238383"/>
                  <a:gd name="connsiteY1" fmla="*/ 467724 h 467725"/>
                  <a:gd name="connsiteX0" fmla="*/ 288275 w 288275"/>
                  <a:gd name="connsiteY0" fmla="*/ 0 h 488401"/>
                  <a:gd name="connsiteX1" fmla="*/ 0 w 288275"/>
                  <a:gd name="connsiteY1" fmla="*/ 488401 h 488401"/>
                  <a:gd name="connsiteX0" fmla="*/ 288275 w 288275"/>
                  <a:gd name="connsiteY0" fmla="*/ 0 h 488401"/>
                  <a:gd name="connsiteX1" fmla="*/ 0 w 288275"/>
                  <a:gd name="connsiteY1" fmla="*/ 488401 h 488401"/>
                  <a:gd name="connsiteX0" fmla="*/ 279677 w 279677"/>
                  <a:gd name="connsiteY0" fmla="*/ 0 h 502191"/>
                  <a:gd name="connsiteX1" fmla="*/ 0 w 279677"/>
                  <a:gd name="connsiteY1" fmla="*/ 502191 h 502191"/>
                  <a:gd name="connsiteX0" fmla="*/ 386350 w 386350"/>
                  <a:gd name="connsiteY0" fmla="*/ 0 h 587419"/>
                  <a:gd name="connsiteX1" fmla="*/ 0 w 386350"/>
                  <a:gd name="connsiteY1" fmla="*/ 587418 h 587419"/>
                  <a:gd name="connsiteX0" fmla="*/ 373453 w 373453"/>
                  <a:gd name="connsiteY0" fmla="*/ 0 h 608101"/>
                  <a:gd name="connsiteX1" fmla="*/ 0 w 373453"/>
                  <a:gd name="connsiteY1" fmla="*/ 608101 h 608101"/>
                  <a:gd name="connsiteX0" fmla="*/ 339906 w 339906"/>
                  <a:gd name="connsiteY0" fmla="*/ 0 h 588675"/>
                  <a:gd name="connsiteX1" fmla="*/ 1 w 339906"/>
                  <a:gd name="connsiteY1" fmla="*/ 588676 h 588675"/>
                </a:gdLst>
                <a:ahLst/>
                <a:cxnLst>
                  <a:cxn ang="0">
                    <a:pos x="connsiteX0" y="connsiteY0"/>
                  </a:cxn>
                  <a:cxn ang="0">
                    <a:pos x="connsiteX1" y="connsiteY1"/>
                  </a:cxn>
                </a:cxnLst>
                <a:rect l="l" t="t" r="r" b="b"/>
                <a:pathLst>
                  <a:path w="339906" h="588675">
                    <a:moveTo>
                      <a:pt x="339906" y="0"/>
                    </a:moveTo>
                    <a:lnTo>
                      <a:pt x="1" y="588676"/>
                    </a:lnTo>
                  </a:path>
                </a:pathLst>
              </a:custGeom>
              <a:noFill/>
              <a:ln w="5880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8640" name="Rectangle : coins arrondis 8639">
                <a:extLst>
                  <a:ext uri="{FF2B5EF4-FFF2-40B4-BE49-F238E27FC236}">
                    <a16:creationId xmlns:a16="http://schemas.microsoft.com/office/drawing/2014/main" id="{E568CB53-0234-C5C4-F21B-6E75AEF92AEE}"/>
                  </a:ext>
                </a:extLst>
              </p:cNvPr>
              <p:cNvSpPr/>
              <p:nvPr/>
            </p:nvSpPr>
            <p:spPr>
              <a:xfrm rot="1275590" flipV="1">
                <a:off x="-23635" y="236826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45</a:t>
                </a:r>
              </a:p>
            </p:txBody>
          </p:sp>
          <p:sp>
            <p:nvSpPr>
              <p:cNvPr id="8641" name="Forme libre : forme 8640">
                <a:extLst>
                  <a:ext uri="{FF2B5EF4-FFF2-40B4-BE49-F238E27FC236}">
                    <a16:creationId xmlns:a16="http://schemas.microsoft.com/office/drawing/2014/main" id="{A052C570-8D3A-8BA9-3DF7-B93B96F57951}"/>
                  </a:ext>
                </a:extLst>
              </p:cNvPr>
              <p:cNvSpPr/>
              <p:nvPr/>
            </p:nvSpPr>
            <p:spPr>
              <a:xfrm rot="16007079">
                <a:off x="138301" y="2486247"/>
                <a:ext cx="284757" cy="1746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590440 w 590440"/>
                  <a:gd name="connsiteY0" fmla="*/ 0 h 247710"/>
                  <a:gd name="connsiteX1" fmla="*/ 450519 w 590440"/>
                  <a:gd name="connsiteY1" fmla="*/ 247710 h 247710"/>
                  <a:gd name="connsiteX2" fmla="*/ 0 w 590440"/>
                  <a:gd name="connsiteY2" fmla="*/ 165658 h 247710"/>
                  <a:gd name="connsiteX0" fmla="*/ 590440 w 590440"/>
                  <a:gd name="connsiteY0" fmla="*/ 0 h 277795"/>
                  <a:gd name="connsiteX1" fmla="*/ 435028 w 590440"/>
                  <a:gd name="connsiteY1" fmla="*/ 277795 h 277795"/>
                  <a:gd name="connsiteX2" fmla="*/ 0 w 590440"/>
                  <a:gd name="connsiteY2" fmla="*/ 165658 h 277795"/>
                  <a:gd name="connsiteX0" fmla="*/ 593451 w 593451"/>
                  <a:gd name="connsiteY0" fmla="*/ 0 h 277795"/>
                  <a:gd name="connsiteX1" fmla="*/ 438039 w 593451"/>
                  <a:gd name="connsiteY1" fmla="*/ 277795 h 277795"/>
                  <a:gd name="connsiteX2" fmla="*/ 0 w 593451"/>
                  <a:gd name="connsiteY2" fmla="*/ 179133 h 277795"/>
                  <a:gd name="connsiteX0" fmla="*/ 621403 w 621403"/>
                  <a:gd name="connsiteY0" fmla="*/ 0 h 277795"/>
                  <a:gd name="connsiteX1" fmla="*/ 465991 w 621403"/>
                  <a:gd name="connsiteY1" fmla="*/ 277795 h 277795"/>
                  <a:gd name="connsiteX2" fmla="*/ -1 w 621403"/>
                  <a:gd name="connsiteY2" fmla="*/ 180070 h 277795"/>
                </a:gdLst>
                <a:ahLst/>
                <a:cxnLst>
                  <a:cxn ang="0">
                    <a:pos x="connsiteX0" y="connsiteY0"/>
                  </a:cxn>
                  <a:cxn ang="0">
                    <a:pos x="connsiteX1" y="connsiteY1"/>
                  </a:cxn>
                  <a:cxn ang="0">
                    <a:pos x="connsiteX2" y="connsiteY2"/>
                  </a:cxn>
                </a:cxnLst>
                <a:rect l="l" t="t" r="r" b="b"/>
                <a:pathLst>
                  <a:path w="621403" h="277795">
                    <a:moveTo>
                      <a:pt x="621403" y="0"/>
                    </a:moveTo>
                    <a:lnTo>
                      <a:pt x="465991" y="277795"/>
                    </a:lnTo>
                    <a:lnTo>
                      <a:pt x="-1" y="180070"/>
                    </a:lnTo>
                  </a:path>
                </a:pathLst>
              </a:custGeom>
              <a:noFill/>
              <a:ln w="444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grpSp>
        <p:nvGrpSpPr>
          <p:cNvPr id="9294" name="Groupe 9293">
            <a:extLst>
              <a:ext uri="{FF2B5EF4-FFF2-40B4-BE49-F238E27FC236}">
                <a16:creationId xmlns:a16="http://schemas.microsoft.com/office/drawing/2014/main" id="{A894E9BD-9084-750E-8872-2B7AAB026432}"/>
              </a:ext>
            </a:extLst>
          </p:cNvPr>
          <p:cNvGrpSpPr/>
          <p:nvPr/>
        </p:nvGrpSpPr>
        <p:grpSpPr>
          <a:xfrm>
            <a:off x="5387650" y="981431"/>
            <a:ext cx="5313422" cy="5598400"/>
            <a:chOff x="5385989" y="725156"/>
            <a:chExt cx="5313422" cy="5598400"/>
          </a:xfrm>
        </p:grpSpPr>
        <p:pic>
          <p:nvPicPr>
            <p:cNvPr id="9074" name="Image 9073">
              <a:extLst>
                <a:ext uri="{FF2B5EF4-FFF2-40B4-BE49-F238E27FC236}">
                  <a16:creationId xmlns:a16="http://schemas.microsoft.com/office/drawing/2014/main" id="{B15B03E5-CFC1-3CE9-3753-80096695C321}"/>
                </a:ext>
              </a:extLst>
            </p:cNvPr>
            <p:cNvPicPr>
              <a:picLocks noChangeAspect="1"/>
            </p:cNvPicPr>
            <p:nvPr/>
          </p:nvPicPr>
          <p:blipFill rotWithShape="1">
            <a:blip r:embed="rId3">
              <a:grayscl/>
            </a:blip>
            <a:srcRect l="10185" r="18071" b="16725"/>
            <a:stretch/>
          </p:blipFill>
          <p:spPr>
            <a:xfrm>
              <a:off x="5389411" y="725156"/>
              <a:ext cx="5310000" cy="5598400"/>
            </a:xfrm>
            <a:prstGeom prst="rect">
              <a:avLst/>
            </a:prstGeom>
            <a:ln w="6985">
              <a:solidFill>
                <a:schemeClr val="tx1"/>
              </a:solidFill>
            </a:ln>
          </p:spPr>
        </p:pic>
        <p:grpSp>
          <p:nvGrpSpPr>
            <p:cNvPr id="9075" name="Groupe 9074">
              <a:extLst>
                <a:ext uri="{FF2B5EF4-FFF2-40B4-BE49-F238E27FC236}">
                  <a16:creationId xmlns:a16="http://schemas.microsoft.com/office/drawing/2014/main" id="{472627D3-B351-F892-DC95-D9C329C491D9}"/>
                </a:ext>
              </a:extLst>
            </p:cNvPr>
            <p:cNvGrpSpPr/>
            <p:nvPr/>
          </p:nvGrpSpPr>
          <p:grpSpPr>
            <a:xfrm>
              <a:off x="5385989" y="2161332"/>
              <a:ext cx="471906" cy="464136"/>
              <a:chOff x="4250" y="2116653"/>
              <a:chExt cx="471906" cy="464136"/>
            </a:xfrm>
          </p:grpSpPr>
          <p:sp>
            <p:nvSpPr>
              <p:cNvPr id="9076" name="Forme libre : forme 9075">
                <a:extLst>
                  <a:ext uri="{FF2B5EF4-FFF2-40B4-BE49-F238E27FC236}">
                    <a16:creationId xmlns:a16="http://schemas.microsoft.com/office/drawing/2014/main" id="{E744CBA8-C450-556E-28B9-FD12CFE766A2}"/>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876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77" name="Forme libre : forme 9076">
                <a:extLst>
                  <a:ext uri="{FF2B5EF4-FFF2-40B4-BE49-F238E27FC236}">
                    <a16:creationId xmlns:a16="http://schemas.microsoft.com/office/drawing/2014/main" id="{ECBF8AE7-886D-0DBF-153A-D0A06243DA8F}"/>
                  </a:ext>
                </a:extLst>
              </p:cNvPr>
              <p:cNvSpPr/>
              <p:nvPr/>
            </p:nvSpPr>
            <p:spPr>
              <a:xfrm rot="16007079">
                <a:off x="335599" y="2193263"/>
                <a:ext cx="42715" cy="23839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Lst>
                <a:ahLst/>
                <a:cxnLst>
                  <a:cxn ang="0">
                    <a:pos x="connsiteX0" y="connsiteY0"/>
                  </a:cxn>
                  <a:cxn ang="0">
                    <a:pos x="connsiteX1" y="connsiteY1"/>
                  </a:cxn>
                  <a:cxn ang="0">
                    <a:pos x="connsiteX2" y="connsiteY2"/>
                  </a:cxn>
                </a:cxnLst>
                <a:rect l="l" t="t" r="r" b="b"/>
                <a:pathLst>
                  <a:path w="93213" h="379100">
                    <a:moveTo>
                      <a:pt x="93213" y="0"/>
                    </a:moveTo>
                    <a:lnTo>
                      <a:pt x="1" y="182980"/>
                    </a:lnTo>
                    <a:lnTo>
                      <a:pt x="29428" y="379100"/>
                    </a:lnTo>
                  </a:path>
                </a:pathLst>
              </a:custGeom>
              <a:noFill/>
              <a:ln w="3429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078" name="Rectangle : coins arrondis 9077">
                <a:extLst>
                  <a:ext uri="{FF2B5EF4-FFF2-40B4-BE49-F238E27FC236}">
                    <a16:creationId xmlns:a16="http://schemas.microsoft.com/office/drawing/2014/main" id="{AB6A2532-A205-6165-F9E2-240550A70EB4}"/>
                  </a:ext>
                </a:extLst>
              </p:cNvPr>
              <p:cNvSpPr/>
              <p:nvPr/>
            </p:nvSpPr>
            <p:spPr>
              <a:xfrm rot="11885805" flipV="1">
                <a:off x="4250" y="230932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262</a:t>
                </a:r>
              </a:p>
            </p:txBody>
          </p:sp>
          <p:sp>
            <p:nvSpPr>
              <p:cNvPr id="9079" name="Forme libre : forme 9078">
                <a:extLst>
                  <a:ext uri="{FF2B5EF4-FFF2-40B4-BE49-F238E27FC236}">
                    <a16:creationId xmlns:a16="http://schemas.microsoft.com/office/drawing/2014/main" id="{2F732E26-DDDE-D708-656C-5935CF742B0E}"/>
                  </a:ext>
                </a:extLst>
              </p:cNvPr>
              <p:cNvSpPr/>
              <p:nvPr/>
            </p:nvSpPr>
            <p:spPr>
              <a:xfrm rot="8243031" flipV="1">
                <a:off x="299030" y="2319766"/>
                <a:ext cx="37812" cy="26102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264262"/>
                  <a:gd name="connsiteX1" fmla="*/ 0 w 37812"/>
                  <a:gd name="connsiteY1" fmla="*/ 65625 h 264262"/>
                  <a:gd name="connsiteX2" fmla="*/ 13227 w 37812"/>
                  <a:gd name="connsiteY2" fmla="*/ 264262 h 264262"/>
                </a:gdLst>
                <a:ahLst/>
                <a:cxnLst>
                  <a:cxn ang="0">
                    <a:pos x="connsiteX0" y="connsiteY0"/>
                  </a:cxn>
                  <a:cxn ang="0">
                    <a:pos x="connsiteX1" y="connsiteY1"/>
                  </a:cxn>
                  <a:cxn ang="0">
                    <a:pos x="connsiteX2" y="connsiteY2"/>
                  </a:cxn>
                </a:cxnLst>
                <a:rect l="l" t="t" r="r" b="b"/>
                <a:pathLst>
                  <a:path w="37812" h="264262">
                    <a:moveTo>
                      <a:pt x="37812" y="0"/>
                    </a:moveTo>
                    <a:cubicBezTo>
                      <a:pt x="25699" y="23602"/>
                      <a:pt x="21112" y="29030"/>
                      <a:pt x="0" y="65625"/>
                    </a:cubicBezTo>
                    <a:cubicBezTo>
                      <a:pt x="4825" y="127201"/>
                      <a:pt x="5189" y="213226"/>
                      <a:pt x="13227" y="264262"/>
                    </a:cubicBezTo>
                  </a:path>
                </a:pathLst>
              </a:custGeom>
              <a:noFill/>
              <a:ln w="3327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solidFill>
                    <a:srgbClr val="C00000"/>
                  </a:solidFill>
                </a:endParaRPr>
              </a:p>
            </p:txBody>
          </p:sp>
          <p:sp>
            <p:nvSpPr>
              <p:cNvPr id="9080" name="Rectangle : coins arrondis 9079">
                <a:extLst>
                  <a:ext uri="{FF2B5EF4-FFF2-40B4-BE49-F238E27FC236}">
                    <a16:creationId xmlns:a16="http://schemas.microsoft.com/office/drawing/2014/main" id="{04346716-F043-BEA5-EF73-DA57556603F0}"/>
                  </a:ext>
                </a:extLst>
              </p:cNvPr>
              <p:cNvSpPr/>
              <p:nvPr/>
            </p:nvSpPr>
            <p:spPr>
              <a:xfrm rot="11885805" flipV="1">
                <a:off x="31742" y="221345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270</a:t>
                </a:r>
              </a:p>
            </p:txBody>
          </p:sp>
          <p:sp>
            <p:nvSpPr>
              <p:cNvPr id="9081" name="Rectangle : coins arrondis 9080">
                <a:extLst>
                  <a:ext uri="{FF2B5EF4-FFF2-40B4-BE49-F238E27FC236}">
                    <a16:creationId xmlns:a16="http://schemas.microsoft.com/office/drawing/2014/main" id="{4E867D83-C1FA-FD01-C0C1-5A280B147D25}"/>
                  </a:ext>
                </a:extLst>
              </p:cNvPr>
              <p:cNvSpPr/>
              <p:nvPr/>
            </p:nvSpPr>
            <p:spPr>
              <a:xfrm rot="11885805" flipV="1">
                <a:off x="71591" y="21166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69</a:t>
                </a:r>
              </a:p>
            </p:txBody>
          </p:sp>
        </p:grpSp>
        <p:grpSp>
          <p:nvGrpSpPr>
            <p:cNvPr id="9082" name="Groupe 9081">
              <a:extLst>
                <a:ext uri="{FF2B5EF4-FFF2-40B4-BE49-F238E27FC236}">
                  <a16:creationId xmlns:a16="http://schemas.microsoft.com/office/drawing/2014/main" id="{71E8E03C-A51A-F65D-2B15-BFC026B44122}"/>
                </a:ext>
              </a:extLst>
            </p:cNvPr>
            <p:cNvGrpSpPr/>
            <p:nvPr/>
          </p:nvGrpSpPr>
          <p:grpSpPr>
            <a:xfrm rot="12576760">
              <a:off x="5781817" y="2436764"/>
              <a:ext cx="456026" cy="340916"/>
              <a:chOff x="1845" y="2110558"/>
              <a:chExt cx="456026" cy="340916"/>
            </a:xfrm>
          </p:grpSpPr>
          <p:sp>
            <p:nvSpPr>
              <p:cNvPr id="9083" name="Forme libre : forme 9082">
                <a:extLst>
                  <a:ext uri="{FF2B5EF4-FFF2-40B4-BE49-F238E27FC236}">
                    <a16:creationId xmlns:a16="http://schemas.microsoft.com/office/drawing/2014/main" id="{4F6CEEC3-B9DA-04D3-A5C5-0D0BE96AB4E8}"/>
                  </a:ext>
                </a:extLst>
              </p:cNvPr>
              <p:cNvSpPr/>
              <p:nvPr/>
            </p:nvSpPr>
            <p:spPr>
              <a:xfrm rot="7924491" flipV="1">
                <a:off x="266767"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84" name="Forme libre : forme 9083">
                <a:extLst>
                  <a:ext uri="{FF2B5EF4-FFF2-40B4-BE49-F238E27FC236}">
                    <a16:creationId xmlns:a16="http://schemas.microsoft.com/office/drawing/2014/main" id="{35E99CAF-8537-473B-6213-A1807CFE04E1}"/>
                  </a:ext>
                </a:extLst>
              </p:cNvPr>
              <p:cNvSpPr/>
              <p:nvPr/>
            </p:nvSpPr>
            <p:spPr>
              <a:xfrm rot="16007079">
                <a:off x="330119" y="2199060"/>
                <a:ext cx="35195" cy="22030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350333"/>
                  <a:gd name="connsiteX1" fmla="*/ 1 w 93213"/>
                  <a:gd name="connsiteY1" fmla="*/ 182980 h 350333"/>
                  <a:gd name="connsiteX2" fmla="*/ 38840 w 93213"/>
                  <a:gd name="connsiteY2" fmla="*/ 350333 h 350333"/>
                  <a:gd name="connsiteX0" fmla="*/ 76803 w 76803"/>
                  <a:gd name="connsiteY0" fmla="*/ 0 h 350333"/>
                  <a:gd name="connsiteX1" fmla="*/ 1 w 76803"/>
                  <a:gd name="connsiteY1" fmla="*/ 147455 h 350333"/>
                  <a:gd name="connsiteX2" fmla="*/ 22430 w 76803"/>
                  <a:gd name="connsiteY2" fmla="*/ 350333 h 350333"/>
                </a:gdLst>
                <a:ahLst/>
                <a:cxnLst>
                  <a:cxn ang="0">
                    <a:pos x="connsiteX0" y="connsiteY0"/>
                  </a:cxn>
                  <a:cxn ang="0">
                    <a:pos x="connsiteX1" y="connsiteY1"/>
                  </a:cxn>
                  <a:cxn ang="0">
                    <a:pos x="connsiteX2" y="connsiteY2"/>
                  </a:cxn>
                </a:cxnLst>
                <a:rect l="l" t="t" r="r" b="b"/>
                <a:pathLst>
                  <a:path w="76803" h="350333">
                    <a:moveTo>
                      <a:pt x="76803" y="0"/>
                    </a:moveTo>
                    <a:lnTo>
                      <a:pt x="1" y="147455"/>
                    </a:lnTo>
                    <a:lnTo>
                      <a:pt x="22430" y="350333"/>
                    </a:lnTo>
                  </a:path>
                </a:pathLst>
              </a:custGeom>
              <a:noFill/>
              <a:ln w="4102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085" name="Rectangle : coins arrondis 9084">
                <a:extLst>
                  <a:ext uri="{FF2B5EF4-FFF2-40B4-BE49-F238E27FC236}">
                    <a16:creationId xmlns:a16="http://schemas.microsoft.com/office/drawing/2014/main" id="{70B2A35E-3402-6018-33F3-A1190E296CC9}"/>
                  </a:ext>
                </a:extLst>
              </p:cNvPr>
              <p:cNvSpPr/>
              <p:nvPr/>
            </p:nvSpPr>
            <p:spPr>
              <a:xfrm rot="805062" flipV="1">
                <a:off x="1845" y="232218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41</a:t>
                </a:r>
              </a:p>
            </p:txBody>
          </p:sp>
          <p:sp>
            <p:nvSpPr>
              <p:cNvPr id="9086" name="Forme libre : forme 9085">
                <a:extLst>
                  <a:ext uri="{FF2B5EF4-FFF2-40B4-BE49-F238E27FC236}">
                    <a16:creationId xmlns:a16="http://schemas.microsoft.com/office/drawing/2014/main" id="{46441335-905C-9738-8D50-F4AE3A62552E}"/>
                  </a:ext>
                </a:extLst>
              </p:cNvPr>
              <p:cNvSpPr/>
              <p:nvPr/>
            </p:nvSpPr>
            <p:spPr>
              <a:xfrm rot="8243031" flipV="1">
                <a:off x="181599" y="2360907"/>
                <a:ext cx="116761" cy="90567"/>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49767 w 116761"/>
                  <a:gd name="connsiteY0" fmla="*/ 0 h 107509"/>
                  <a:gd name="connsiteX1" fmla="*/ 0 w 116761"/>
                  <a:gd name="connsiteY1" fmla="*/ 88214 h 107509"/>
                  <a:gd name="connsiteX2" fmla="*/ 116761 w 116761"/>
                  <a:gd name="connsiteY2" fmla="*/ 90750 h 107509"/>
                  <a:gd name="connsiteX0" fmla="*/ 49767 w 116761"/>
                  <a:gd name="connsiteY0" fmla="*/ 0 h 90750"/>
                  <a:gd name="connsiteX1" fmla="*/ 0 w 116761"/>
                  <a:gd name="connsiteY1" fmla="*/ 88214 h 90750"/>
                  <a:gd name="connsiteX2" fmla="*/ 116761 w 116761"/>
                  <a:gd name="connsiteY2" fmla="*/ 90750 h 90750"/>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690"/>
                  <a:gd name="connsiteX1" fmla="*/ 0 w 116761"/>
                  <a:gd name="connsiteY1" fmla="*/ 88214 h 91690"/>
                  <a:gd name="connsiteX2" fmla="*/ 116761 w 116761"/>
                  <a:gd name="connsiteY2" fmla="*/ 90750 h 91690"/>
                </a:gdLst>
                <a:ahLst/>
                <a:cxnLst>
                  <a:cxn ang="0">
                    <a:pos x="connsiteX0" y="connsiteY0"/>
                  </a:cxn>
                  <a:cxn ang="0">
                    <a:pos x="connsiteX1" y="connsiteY1"/>
                  </a:cxn>
                  <a:cxn ang="0">
                    <a:pos x="connsiteX2" y="connsiteY2"/>
                  </a:cxn>
                </a:cxnLst>
                <a:rect l="l" t="t" r="r" b="b"/>
                <a:pathLst>
                  <a:path w="116761" h="91690">
                    <a:moveTo>
                      <a:pt x="49767" y="0"/>
                    </a:moveTo>
                    <a:cubicBezTo>
                      <a:pt x="37654" y="23602"/>
                      <a:pt x="21112" y="51619"/>
                      <a:pt x="0" y="88214"/>
                    </a:cubicBezTo>
                    <a:cubicBezTo>
                      <a:pt x="52113" y="89247"/>
                      <a:pt x="47691" y="93570"/>
                      <a:pt x="116761" y="90750"/>
                    </a:cubicBezTo>
                  </a:path>
                </a:pathLst>
              </a:custGeom>
              <a:noFill/>
              <a:ln w="520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87" name="Rectangle : coins arrondis 9086">
                <a:extLst>
                  <a:ext uri="{FF2B5EF4-FFF2-40B4-BE49-F238E27FC236}">
                    <a16:creationId xmlns:a16="http://schemas.microsoft.com/office/drawing/2014/main" id="{264C4E5A-6A60-987B-6C7A-8C2899EAB7B1}"/>
                  </a:ext>
                </a:extLst>
              </p:cNvPr>
              <p:cNvSpPr/>
              <p:nvPr/>
            </p:nvSpPr>
            <p:spPr>
              <a:xfrm rot="1004961"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323</a:t>
                </a:r>
              </a:p>
            </p:txBody>
          </p:sp>
          <p:sp>
            <p:nvSpPr>
              <p:cNvPr id="9088" name="Rectangle : coins arrondis 9087">
                <a:extLst>
                  <a:ext uri="{FF2B5EF4-FFF2-40B4-BE49-F238E27FC236}">
                    <a16:creationId xmlns:a16="http://schemas.microsoft.com/office/drawing/2014/main" id="{6B5CA1F7-C21F-EF94-DB85-DBDA5518DE8F}"/>
                  </a:ext>
                </a:extLst>
              </p:cNvPr>
              <p:cNvSpPr/>
              <p:nvPr/>
            </p:nvSpPr>
            <p:spPr>
              <a:xfrm rot="1135614" flipV="1">
                <a:off x="62902" y="211055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a:t>
                </a:r>
              </a:p>
            </p:txBody>
          </p:sp>
        </p:grpSp>
        <p:grpSp>
          <p:nvGrpSpPr>
            <p:cNvPr id="9089" name="Groupe 9088">
              <a:extLst>
                <a:ext uri="{FF2B5EF4-FFF2-40B4-BE49-F238E27FC236}">
                  <a16:creationId xmlns:a16="http://schemas.microsoft.com/office/drawing/2014/main" id="{C564D594-C8BB-9289-12F3-D8E04F0DD7FB}"/>
                </a:ext>
              </a:extLst>
            </p:cNvPr>
            <p:cNvGrpSpPr/>
            <p:nvPr/>
          </p:nvGrpSpPr>
          <p:grpSpPr>
            <a:xfrm rot="8578676">
              <a:off x="5874258" y="1955863"/>
              <a:ext cx="434128" cy="387904"/>
              <a:chOff x="5470" y="2129377"/>
              <a:chExt cx="434128" cy="387904"/>
            </a:xfrm>
          </p:grpSpPr>
          <p:sp>
            <p:nvSpPr>
              <p:cNvPr id="9090" name="Forme libre : forme 9089">
                <a:extLst>
                  <a:ext uri="{FF2B5EF4-FFF2-40B4-BE49-F238E27FC236}">
                    <a16:creationId xmlns:a16="http://schemas.microsoft.com/office/drawing/2014/main" id="{7CAEFF0D-4A51-6AE8-FC06-539DB8540737}"/>
                  </a:ext>
                </a:extLst>
              </p:cNvPr>
              <p:cNvSpPr/>
              <p:nvPr/>
            </p:nvSpPr>
            <p:spPr>
              <a:xfrm rot="7924491" flipV="1">
                <a:off x="266766" y="2132143"/>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508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91" name="Forme libre : forme 9090">
                <a:extLst>
                  <a:ext uri="{FF2B5EF4-FFF2-40B4-BE49-F238E27FC236}">
                    <a16:creationId xmlns:a16="http://schemas.microsoft.com/office/drawing/2014/main" id="{6A3EAE7C-DB4A-DF91-1A72-A9AA1CAC44D7}"/>
                  </a:ext>
                </a:extLst>
              </p:cNvPr>
              <p:cNvSpPr/>
              <p:nvPr/>
            </p:nvSpPr>
            <p:spPr>
              <a:xfrm rot="16007079">
                <a:off x="252618" y="2169809"/>
                <a:ext cx="179886" cy="19407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302227"/>
                  <a:gd name="connsiteY0" fmla="*/ 0 h 314176"/>
                  <a:gd name="connsiteX1" fmla="*/ 1 w 302227"/>
                  <a:gd name="connsiteY1" fmla="*/ 182980 h 314176"/>
                  <a:gd name="connsiteX2" fmla="*/ 302228 w 302227"/>
                  <a:gd name="connsiteY2" fmla="*/ 314176 h 314176"/>
                  <a:gd name="connsiteX0" fmla="*/ 158821 w 367835"/>
                  <a:gd name="connsiteY0" fmla="*/ 0 h 314176"/>
                  <a:gd name="connsiteX1" fmla="*/ 0 w 367835"/>
                  <a:gd name="connsiteY1" fmla="*/ 286376 h 314176"/>
                  <a:gd name="connsiteX2" fmla="*/ 367836 w 367835"/>
                  <a:gd name="connsiteY2" fmla="*/ 314176 h 314176"/>
                  <a:gd name="connsiteX0" fmla="*/ 136240 w 345254"/>
                  <a:gd name="connsiteY0" fmla="*/ 0 h 314176"/>
                  <a:gd name="connsiteX1" fmla="*/ 1 w 345254"/>
                  <a:gd name="connsiteY1" fmla="*/ 290379 h 314176"/>
                  <a:gd name="connsiteX2" fmla="*/ 345255 w 345254"/>
                  <a:gd name="connsiteY2" fmla="*/ 314176 h 314176"/>
                  <a:gd name="connsiteX0" fmla="*/ 136240 w 392549"/>
                  <a:gd name="connsiteY0" fmla="*/ 0 h 308617"/>
                  <a:gd name="connsiteX1" fmla="*/ 1 w 392549"/>
                  <a:gd name="connsiteY1" fmla="*/ 290379 h 308617"/>
                  <a:gd name="connsiteX2" fmla="*/ 392549 w 392549"/>
                  <a:gd name="connsiteY2" fmla="*/ 308617 h 308617"/>
                </a:gdLst>
                <a:ahLst/>
                <a:cxnLst>
                  <a:cxn ang="0">
                    <a:pos x="connsiteX0" y="connsiteY0"/>
                  </a:cxn>
                  <a:cxn ang="0">
                    <a:pos x="connsiteX1" y="connsiteY1"/>
                  </a:cxn>
                  <a:cxn ang="0">
                    <a:pos x="connsiteX2" y="connsiteY2"/>
                  </a:cxn>
                </a:cxnLst>
                <a:rect l="l" t="t" r="r" b="b"/>
                <a:pathLst>
                  <a:path w="392549" h="308617">
                    <a:moveTo>
                      <a:pt x="136240" y="0"/>
                    </a:moveTo>
                    <a:lnTo>
                      <a:pt x="1" y="290379"/>
                    </a:lnTo>
                    <a:lnTo>
                      <a:pt x="392549" y="308617"/>
                    </a:lnTo>
                  </a:path>
                </a:pathLst>
              </a:custGeom>
              <a:noFill/>
              <a:ln w="673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092" name="Rectangle : coins arrondis 9091">
                <a:extLst>
                  <a:ext uri="{FF2B5EF4-FFF2-40B4-BE49-F238E27FC236}">
                    <a16:creationId xmlns:a16="http://schemas.microsoft.com/office/drawing/2014/main" id="{A4D7BE58-43B5-FB2B-95ED-4833E2217065}"/>
                  </a:ext>
                </a:extLst>
              </p:cNvPr>
              <p:cNvSpPr/>
              <p:nvPr/>
            </p:nvSpPr>
            <p:spPr>
              <a:xfrm rot="1202006" flipV="1">
                <a:off x="5470" y="231186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301</a:t>
                </a:r>
              </a:p>
            </p:txBody>
          </p:sp>
          <p:sp>
            <p:nvSpPr>
              <p:cNvPr id="9093" name="Forme libre : forme 9092">
                <a:extLst>
                  <a:ext uri="{FF2B5EF4-FFF2-40B4-BE49-F238E27FC236}">
                    <a16:creationId xmlns:a16="http://schemas.microsoft.com/office/drawing/2014/main" id="{F74D14E1-612D-2FA2-D356-4D2A7E873424}"/>
                  </a:ext>
                </a:extLst>
              </p:cNvPr>
              <p:cNvSpPr/>
              <p:nvPr/>
            </p:nvSpPr>
            <p:spPr>
              <a:xfrm rot="8243031" flipV="1">
                <a:off x="271899" y="2325685"/>
                <a:ext cx="52126" cy="19159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105561"/>
                  <a:gd name="connsiteX1" fmla="*/ 35877 w 88265"/>
                  <a:gd name="connsiteY1" fmla="*/ 105561 h 105561"/>
                  <a:gd name="connsiteX2" fmla="*/ 0 w 88265"/>
                  <a:gd name="connsiteY2" fmla="*/ 0 h 105561"/>
                  <a:gd name="connsiteX0" fmla="*/ 88265 w 88265"/>
                  <a:gd name="connsiteY0" fmla="*/ 12692 h 78100"/>
                  <a:gd name="connsiteX1" fmla="*/ 45177 w 88265"/>
                  <a:gd name="connsiteY1" fmla="*/ 78100 h 78100"/>
                  <a:gd name="connsiteX2" fmla="*/ 0 w 88265"/>
                  <a:gd name="connsiteY2" fmla="*/ 0 h 78100"/>
                  <a:gd name="connsiteX0" fmla="*/ 88265 w 88265"/>
                  <a:gd name="connsiteY0" fmla="*/ 12692 h 78100"/>
                  <a:gd name="connsiteX1" fmla="*/ 45177 w 88265"/>
                  <a:gd name="connsiteY1" fmla="*/ 78100 h 78100"/>
                  <a:gd name="connsiteX2" fmla="*/ 0 w 88265"/>
                  <a:gd name="connsiteY2" fmla="*/ 0 h 78100"/>
                  <a:gd name="connsiteX0" fmla="*/ 44564 w 78351"/>
                  <a:gd name="connsiteY0" fmla="*/ 0 h 106592"/>
                  <a:gd name="connsiteX1" fmla="*/ 1476 w 78351"/>
                  <a:gd name="connsiteY1" fmla="*/ 65408 h 106592"/>
                  <a:gd name="connsiteX2" fmla="*/ 76876 w 78351"/>
                  <a:gd name="connsiteY2" fmla="*/ 101738 h 106592"/>
                  <a:gd name="connsiteX0" fmla="*/ 43088 w 75400"/>
                  <a:gd name="connsiteY0" fmla="*/ 0 h 101738"/>
                  <a:gd name="connsiteX1" fmla="*/ 0 w 75400"/>
                  <a:gd name="connsiteY1" fmla="*/ 65408 h 101738"/>
                  <a:gd name="connsiteX2" fmla="*/ 75400 w 75400"/>
                  <a:gd name="connsiteY2" fmla="*/ 101738 h 101738"/>
                  <a:gd name="connsiteX0" fmla="*/ 14948 w 75400"/>
                  <a:gd name="connsiteY0" fmla="*/ 0 h 127062"/>
                  <a:gd name="connsiteX1" fmla="*/ 0 w 75400"/>
                  <a:gd name="connsiteY1" fmla="*/ 90732 h 127062"/>
                  <a:gd name="connsiteX2" fmla="*/ 75400 w 75400"/>
                  <a:gd name="connsiteY2" fmla="*/ 127062 h 127062"/>
                  <a:gd name="connsiteX0" fmla="*/ 25966 w 86418"/>
                  <a:gd name="connsiteY0" fmla="*/ 0 h 127062"/>
                  <a:gd name="connsiteX1" fmla="*/ 0 w 86418"/>
                  <a:gd name="connsiteY1" fmla="*/ 62661 h 127062"/>
                  <a:gd name="connsiteX2" fmla="*/ 86418 w 86418"/>
                  <a:gd name="connsiteY2" fmla="*/ 127062 h 127062"/>
                  <a:gd name="connsiteX0" fmla="*/ 29543 w 86418"/>
                  <a:gd name="connsiteY0" fmla="*/ 0 h 116906"/>
                  <a:gd name="connsiteX1" fmla="*/ 0 w 86418"/>
                  <a:gd name="connsiteY1" fmla="*/ 52505 h 116906"/>
                  <a:gd name="connsiteX2" fmla="*/ 86418 w 86418"/>
                  <a:gd name="connsiteY2" fmla="*/ 116906 h 116906"/>
                  <a:gd name="connsiteX0" fmla="*/ 29543 w 108115"/>
                  <a:gd name="connsiteY0" fmla="*/ 0 h 146333"/>
                  <a:gd name="connsiteX1" fmla="*/ 0 w 108115"/>
                  <a:gd name="connsiteY1" fmla="*/ 52505 h 146333"/>
                  <a:gd name="connsiteX2" fmla="*/ 108115 w 108115"/>
                  <a:gd name="connsiteY2" fmla="*/ 146333 h 146333"/>
                  <a:gd name="connsiteX0" fmla="*/ 39736 w 118308"/>
                  <a:gd name="connsiteY0" fmla="*/ 0 h 146333"/>
                  <a:gd name="connsiteX1" fmla="*/ 0 w 118308"/>
                  <a:gd name="connsiteY1" fmla="*/ 79958 h 146333"/>
                  <a:gd name="connsiteX2" fmla="*/ 118308 w 118308"/>
                  <a:gd name="connsiteY2" fmla="*/ 146333 h 146333"/>
                  <a:gd name="connsiteX0" fmla="*/ 26072 w 104644"/>
                  <a:gd name="connsiteY0" fmla="*/ 0 h 146333"/>
                  <a:gd name="connsiteX1" fmla="*/ 0 w 104644"/>
                  <a:gd name="connsiteY1" fmla="*/ 65680 h 146333"/>
                  <a:gd name="connsiteX2" fmla="*/ 104644 w 104644"/>
                  <a:gd name="connsiteY2" fmla="*/ 146333 h 146333"/>
                  <a:gd name="connsiteX0" fmla="*/ 36339 w 114911"/>
                  <a:gd name="connsiteY0" fmla="*/ 0 h 146333"/>
                  <a:gd name="connsiteX1" fmla="*/ 0 w 114911"/>
                  <a:gd name="connsiteY1" fmla="*/ 70806 h 146333"/>
                  <a:gd name="connsiteX2" fmla="*/ 114911 w 114911"/>
                  <a:gd name="connsiteY2" fmla="*/ 146333 h 146333"/>
                  <a:gd name="connsiteX0" fmla="*/ 45829 w 45829"/>
                  <a:gd name="connsiteY0" fmla="*/ 0 h 192751"/>
                  <a:gd name="connsiteX1" fmla="*/ 9490 w 45829"/>
                  <a:gd name="connsiteY1" fmla="*/ 70806 h 192751"/>
                  <a:gd name="connsiteX2" fmla="*/ 11265 w 45829"/>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8664 w 38664"/>
                  <a:gd name="connsiteY0" fmla="*/ 0 h 192751"/>
                  <a:gd name="connsiteX1" fmla="*/ 2325 w 38664"/>
                  <a:gd name="connsiteY1" fmla="*/ 70806 h 192751"/>
                  <a:gd name="connsiteX2" fmla="*/ 4100 w 38664"/>
                  <a:gd name="connsiteY2" fmla="*/ 192751 h 192751"/>
                  <a:gd name="connsiteX0" fmla="*/ 36339 w 36339"/>
                  <a:gd name="connsiteY0" fmla="*/ 0 h 192751"/>
                  <a:gd name="connsiteX1" fmla="*/ 0 w 36339"/>
                  <a:gd name="connsiteY1" fmla="*/ 70806 h 192751"/>
                  <a:gd name="connsiteX2" fmla="*/ 1775 w 36339"/>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46994 w 46994"/>
                  <a:gd name="connsiteY0" fmla="*/ 0 h 192751"/>
                  <a:gd name="connsiteX1" fmla="*/ 0 w 46994"/>
                  <a:gd name="connsiteY1" fmla="*/ 84006 h 192751"/>
                  <a:gd name="connsiteX2" fmla="*/ 12430 w 46994"/>
                  <a:gd name="connsiteY2" fmla="*/ 192751 h 192751"/>
                  <a:gd name="connsiteX0" fmla="*/ 37812 w 37812"/>
                  <a:gd name="connsiteY0" fmla="*/ 0 h 192751"/>
                  <a:gd name="connsiteX1" fmla="*/ 0 w 37812"/>
                  <a:gd name="connsiteY1" fmla="*/ 65625 h 192751"/>
                  <a:gd name="connsiteX2" fmla="*/ 3248 w 37812"/>
                  <a:gd name="connsiteY2" fmla="*/ 192751 h 192751"/>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37812"/>
                  <a:gd name="connsiteY0" fmla="*/ 0 h 157622"/>
                  <a:gd name="connsiteX1" fmla="*/ 0 w 37812"/>
                  <a:gd name="connsiteY1" fmla="*/ 65625 h 157622"/>
                  <a:gd name="connsiteX2" fmla="*/ 19859 w 37812"/>
                  <a:gd name="connsiteY2" fmla="*/ 157622 h 157622"/>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37812 w 104806"/>
                  <a:gd name="connsiteY0" fmla="*/ 0 h 90750"/>
                  <a:gd name="connsiteX1" fmla="*/ 0 w 104806"/>
                  <a:gd name="connsiteY1" fmla="*/ 65625 h 90750"/>
                  <a:gd name="connsiteX2" fmla="*/ 104806 w 104806"/>
                  <a:gd name="connsiteY2" fmla="*/ 90750 h 90750"/>
                  <a:gd name="connsiteX0" fmla="*/ 49767 w 116761"/>
                  <a:gd name="connsiteY0" fmla="*/ 0 h 107509"/>
                  <a:gd name="connsiteX1" fmla="*/ 0 w 116761"/>
                  <a:gd name="connsiteY1" fmla="*/ 88214 h 107509"/>
                  <a:gd name="connsiteX2" fmla="*/ 116761 w 116761"/>
                  <a:gd name="connsiteY2" fmla="*/ 90750 h 107509"/>
                  <a:gd name="connsiteX0" fmla="*/ 49767 w 116761"/>
                  <a:gd name="connsiteY0" fmla="*/ 0 h 90750"/>
                  <a:gd name="connsiteX1" fmla="*/ 0 w 116761"/>
                  <a:gd name="connsiteY1" fmla="*/ 88214 h 90750"/>
                  <a:gd name="connsiteX2" fmla="*/ 116761 w 116761"/>
                  <a:gd name="connsiteY2" fmla="*/ 90750 h 90750"/>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263"/>
                  <a:gd name="connsiteX1" fmla="*/ 0 w 116761"/>
                  <a:gd name="connsiteY1" fmla="*/ 88214 h 91263"/>
                  <a:gd name="connsiteX2" fmla="*/ 116761 w 116761"/>
                  <a:gd name="connsiteY2" fmla="*/ 90750 h 91263"/>
                  <a:gd name="connsiteX0" fmla="*/ 49767 w 116761"/>
                  <a:gd name="connsiteY0" fmla="*/ 0 h 91690"/>
                  <a:gd name="connsiteX1" fmla="*/ 0 w 116761"/>
                  <a:gd name="connsiteY1" fmla="*/ 88214 h 91690"/>
                  <a:gd name="connsiteX2" fmla="*/ 116761 w 116761"/>
                  <a:gd name="connsiteY2" fmla="*/ 90750 h 91690"/>
                  <a:gd name="connsiteX0" fmla="*/ 49767 w 54696"/>
                  <a:gd name="connsiteY0" fmla="*/ 0 h 179804"/>
                  <a:gd name="connsiteX1" fmla="*/ 0 w 54696"/>
                  <a:gd name="connsiteY1" fmla="*/ 88214 h 179804"/>
                  <a:gd name="connsiteX2" fmla="*/ 54696 w 54696"/>
                  <a:gd name="connsiteY2" fmla="*/ 179742 h 179804"/>
                  <a:gd name="connsiteX0" fmla="*/ 49767 w 54696"/>
                  <a:gd name="connsiteY0" fmla="*/ 0 h 179804"/>
                  <a:gd name="connsiteX1" fmla="*/ 0 w 54696"/>
                  <a:gd name="connsiteY1" fmla="*/ 88214 h 179804"/>
                  <a:gd name="connsiteX2" fmla="*/ 54696 w 54696"/>
                  <a:gd name="connsiteY2" fmla="*/ 179742 h 179804"/>
                  <a:gd name="connsiteX0" fmla="*/ 49767 w 54696"/>
                  <a:gd name="connsiteY0" fmla="*/ 0 h 179742"/>
                  <a:gd name="connsiteX1" fmla="*/ 0 w 54696"/>
                  <a:gd name="connsiteY1" fmla="*/ 88214 h 179742"/>
                  <a:gd name="connsiteX2" fmla="*/ 54696 w 54696"/>
                  <a:gd name="connsiteY2" fmla="*/ 179742 h 179742"/>
                  <a:gd name="connsiteX0" fmla="*/ 49767 w 54696"/>
                  <a:gd name="connsiteY0" fmla="*/ 0 h 179742"/>
                  <a:gd name="connsiteX1" fmla="*/ 0 w 54696"/>
                  <a:gd name="connsiteY1" fmla="*/ 88214 h 179742"/>
                  <a:gd name="connsiteX2" fmla="*/ 54696 w 54696"/>
                  <a:gd name="connsiteY2" fmla="*/ 179742 h 179742"/>
                  <a:gd name="connsiteX0" fmla="*/ 49767 w 54696"/>
                  <a:gd name="connsiteY0" fmla="*/ 0 h 179742"/>
                  <a:gd name="connsiteX1" fmla="*/ 0 w 54696"/>
                  <a:gd name="connsiteY1" fmla="*/ 88214 h 179742"/>
                  <a:gd name="connsiteX2" fmla="*/ 54696 w 54696"/>
                  <a:gd name="connsiteY2" fmla="*/ 179742 h 179742"/>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 name="connsiteX0" fmla="*/ 49767 w 52126"/>
                  <a:gd name="connsiteY0" fmla="*/ 0 h 193971"/>
                  <a:gd name="connsiteX1" fmla="*/ 0 w 52126"/>
                  <a:gd name="connsiteY1" fmla="*/ 88214 h 193971"/>
                  <a:gd name="connsiteX2" fmla="*/ 52126 w 52126"/>
                  <a:gd name="connsiteY2" fmla="*/ 193971 h 193971"/>
                </a:gdLst>
                <a:ahLst/>
                <a:cxnLst>
                  <a:cxn ang="0">
                    <a:pos x="connsiteX0" y="connsiteY0"/>
                  </a:cxn>
                  <a:cxn ang="0">
                    <a:pos x="connsiteX1" y="connsiteY1"/>
                  </a:cxn>
                  <a:cxn ang="0">
                    <a:pos x="connsiteX2" y="connsiteY2"/>
                  </a:cxn>
                </a:cxnLst>
                <a:rect l="l" t="t" r="r" b="b"/>
                <a:pathLst>
                  <a:path w="52126" h="193971">
                    <a:moveTo>
                      <a:pt x="49767" y="0"/>
                    </a:moveTo>
                    <a:cubicBezTo>
                      <a:pt x="37654" y="23602"/>
                      <a:pt x="21112" y="51619"/>
                      <a:pt x="0" y="88214"/>
                    </a:cubicBezTo>
                    <a:cubicBezTo>
                      <a:pt x="22466" y="132774"/>
                      <a:pt x="30815" y="146817"/>
                      <a:pt x="52126" y="193971"/>
                    </a:cubicBezTo>
                  </a:path>
                </a:pathLst>
              </a:custGeom>
              <a:noFill/>
              <a:ln w="382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94" name="Rectangle : coins arrondis 9093">
                <a:extLst>
                  <a:ext uri="{FF2B5EF4-FFF2-40B4-BE49-F238E27FC236}">
                    <a16:creationId xmlns:a16="http://schemas.microsoft.com/office/drawing/2014/main" id="{6CD20E31-19E7-1EC4-80B4-A377B79CD84C}"/>
                  </a:ext>
                </a:extLst>
              </p:cNvPr>
              <p:cNvSpPr/>
              <p:nvPr/>
            </p:nvSpPr>
            <p:spPr>
              <a:xfrm rot="1004961"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53</a:t>
                </a:r>
              </a:p>
            </p:txBody>
          </p:sp>
          <p:sp>
            <p:nvSpPr>
              <p:cNvPr id="9095" name="Rectangle : coins arrondis 9094">
                <a:extLst>
                  <a:ext uri="{FF2B5EF4-FFF2-40B4-BE49-F238E27FC236}">
                    <a16:creationId xmlns:a16="http://schemas.microsoft.com/office/drawing/2014/main" id="{5CBB62CB-01DA-CC06-F323-E7C076D1CEC6}"/>
                  </a:ext>
                </a:extLst>
              </p:cNvPr>
              <p:cNvSpPr/>
              <p:nvPr/>
            </p:nvSpPr>
            <p:spPr>
              <a:xfrm rot="1135614" flipV="1">
                <a:off x="68448" y="212937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a:t>
                </a:r>
              </a:p>
            </p:txBody>
          </p:sp>
        </p:grpSp>
        <p:grpSp>
          <p:nvGrpSpPr>
            <p:cNvPr id="9096" name="Groupe 9095">
              <a:extLst>
                <a:ext uri="{FF2B5EF4-FFF2-40B4-BE49-F238E27FC236}">
                  <a16:creationId xmlns:a16="http://schemas.microsoft.com/office/drawing/2014/main" id="{5C5FE202-458C-86AA-B4C3-A7B372EE2486}"/>
                </a:ext>
              </a:extLst>
            </p:cNvPr>
            <p:cNvGrpSpPr/>
            <p:nvPr/>
          </p:nvGrpSpPr>
          <p:grpSpPr>
            <a:xfrm rot="18853680">
              <a:off x="7073914" y="1552836"/>
              <a:ext cx="465361" cy="535635"/>
              <a:chOff x="-46354" y="2120278"/>
              <a:chExt cx="465361" cy="535635"/>
            </a:xfrm>
          </p:grpSpPr>
          <p:sp>
            <p:nvSpPr>
              <p:cNvPr id="9097" name="Forme libre : forme 9096">
                <a:extLst>
                  <a:ext uri="{FF2B5EF4-FFF2-40B4-BE49-F238E27FC236}">
                    <a16:creationId xmlns:a16="http://schemas.microsoft.com/office/drawing/2014/main" id="{31E5B70C-0545-DB0C-6DB8-18AD553B2F89}"/>
                  </a:ext>
                </a:extLst>
              </p:cNvPr>
              <p:cNvSpPr/>
              <p:nvPr/>
            </p:nvSpPr>
            <p:spPr>
              <a:xfrm rot="7924491" flipV="1">
                <a:off x="257006" y="2140226"/>
                <a:ext cx="104792" cy="9466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38765 h 96958"/>
                  <a:gd name="connsiteX1" fmla="*/ 87541 w 113222"/>
                  <a:gd name="connsiteY1" fmla="*/ 95842 h 96958"/>
                  <a:gd name="connsiteX2" fmla="*/ 0 w 113222"/>
                  <a:gd name="connsiteY2" fmla="*/ 96958 h 96958"/>
                  <a:gd name="connsiteX3" fmla="*/ 41830 w 113222"/>
                  <a:gd name="connsiteY3" fmla="*/ 0 h 96958"/>
                  <a:gd name="connsiteX0" fmla="*/ 104792 w 104792"/>
                  <a:gd name="connsiteY0" fmla="*/ 38765 h 95842"/>
                  <a:gd name="connsiteX1" fmla="*/ 79111 w 104792"/>
                  <a:gd name="connsiteY1" fmla="*/ 95842 h 95842"/>
                  <a:gd name="connsiteX2" fmla="*/ 0 w 104792"/>
                  <a:gd name="connsiteY2" fmla="*/ 79496 h 95842"/>
                  <a:gd name="connsiteX3" fmla="*/ 33400 w 104792"/>
                  <a:gd name="connsiteY3" fmla="*/ 0 h 95842"/>
                </a:gdLst>
                <a:ahLst/>
                <a:cxnLst>
                  <a:cxn ang="0">
                    <a:pos x="connsiteX0" y="connsiteY0"/>
                  </a:cxn>
                  <a:cxn ang="0">
                    <a:pos x="connsiteX1" y="connsiteY1"/>
                  </a:cxn>
                  <a:cxn ang="0">
                    <a:pos x="connsiteX2" y="connsiteY2"/>
                  </a:cxn>
                  <a:cxn ang="0">
                    <a:pos x="connsiteX3" y="connsiteY3"/>
                  </a:cxn>
                </a:cxnLst>
                <a:rect l="l" t="t" r="r" b="b"/>
                <a:pathLst>
                  <a:path w="104792" h="95842">
                    <a:moveTo>
                      <a:pt x="104792" y="38765"/>
                    </a:moveTo>
                    <a:lnTo>
                      <a:pt x="79111" y="95842"/>
                    </a:lnTo>
                    <a:lnTo>
                      <a:pt x="0" y="79496"/>
                    </a:lnTo>
                    <a:cubicBezTo>
                      <a:pt x="25453" y="34456"/>
                      <a:pt x="8852" y="52059"/>
                      <a:pt x="33400" y="0"/>
                    </a:cubicBez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098" name="Forme libre : forme 9097">
                <a:extLst>
                  <a:ext uri="{FF2B5EF4-FFF2-40B4-BE49-F238E27FC236}">
                    <a16:creationId xmlns:a16="http://schemas.microsoft.com/office/drawing/2014/main" id="{7433B6FD-83D6-571C-B89E-7DF2F82E9B3B}"/>
                  </a:ext>
                </a:extLst>
              </p:cNvPr>
              <p:cNvSpPr/>
              <p:nvPr/>
            </p:nvSpPr>
            <p:spPr>
              <a:xfrm rot="16007079">
                <a:off x="290019" y="2193310"/>
                <a:ext cx="75128" cy="18284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64576 w 207596"/>
                  <a:gd name="connsiteY0" fmla="*/ 0 h 373502"/>
                  <a:gd name="connsiteX1" fmla="*/ -1 w 207596"/>
                  <a:gd name="connsiteY1" fmla="*/ 114650 h 373502"/>
                  <a:gd name="connsiteX2" fmla="*/ 207595 w 207596"/>
                  <a:gd name="connsiteY2" fmla="*/ 373502 h 373502"/>
                  <a:gd name="connsiteX0" fmla="*/ 64576 w 163945"/>
                  <a:gd name="connsiteY0" fmla="*/ 0 h 290764"/>
                  <a:gd name="connsiteX1" fmla="*/ -1 w 163945"/>
                  <a:gd name="connsiteY1" fmla="*/ 114650 h 290764"/>
                  <a:gd name="connsiteX2" fmla="*/ 163945 w 163945"/>
                  <a:gd name="connsiteY2" fmla="*/ 290764 h 290764"/>
                </a:gdLst>
                <a:ahLst/>
                <a:cxnLst>
                  <a:cxn ang="0">
                    <a:pos x="connsiteX0" y="connsiteY0"/>
                  </a:cxn>
                  <a:cxn ang="0">
                    <a:pos x="connsiteX1" y="connsiteY1"/>
                  </a:cxn>
                  <a:cxn ang="0">
                    <a:pos x="connsiteX2" y="connsiteY2"/>
                  </a:cxn>
                </a:cxnLst>
                <a:rect l="l" t="t" r="r" b="b"/>
                <a:pathLst>
                  <a:path w="163945" h="290764">
                    <a:moveTo>
                      <a:pt x="64576" y="0"/>
                    </a:moveTo>
                    <a:lnTo>
                      <a:pt x="-1" y="114650"/>
                    </a:lnTo>
                    <a:lnTo>
                      <a:pt x="163945" y="290764"/>
                    </a:lnTo>
                  </a:path>
                </a:pathLst>
              </a:custGeom>
              <a:noFill/>
              <a:ln w="533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099" name="Rectangle : coins arrondis 9098">
                <a:extLst>
                  <a:ext uri="{FF2B5EF4-FFF2-40B4-BE49-F238E27FC236}">
                    <a16:creationId xmlns:a16="http://schemas.microsoft.com/office/drawing/2014/main" id="{E18B5E28-4BB9-3660-45C3-9170B97DB6BD}"/>
                  </a:ext>
                </a:extLst>
              </p:cNvPr>
              <p:cNvSpPr/>
              <p:nvPr/>
            </p:nvSpPr>
            <p:spPr>
              <a:xfrm rot="11885805"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263</a:t>
                </a:r>
              </a:p>
            </p:txBody>
          </p:sp>
          <p:sp>
            <p:nvSpPr>
              <p:cNvPr id="9100" name="Rectangle : coins arrondis 9099">
                <a:extLst>
                  <a:ext uri="{FF2B5EF4-FFF2-40B4-BE49-F238E27FC236}">
                    <a16:creationId xmlns:a16="http://schemas.microsoft.com/office/drawing/2014/main" id="{8008FB73-DCB5-3944-A409-EF9EFBEC34AE}"/>
                  </a:ext>
                </a:extLst>
              </p:cNvPr>
              <p:cNvSpPr/>
              <p:nvPr/>
            </p:nvSpPr>
            <p:spPr>
              <a:xfrm rot="11885805" flipV="1">
                <a:off x="38658" y="220642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42</a:t>
                </a:r>
              </a:p>
            </p:txBody>
          </p:sp>
          <p:sp>
            <p:nvSpPr>
              <p:cNvPr id="9101" name="Rectangle : coins arrondis 9100">
                <a:extLst>
                  <a:ext uri="{FF2B5EF4-FFF2-40B4-BE49-F238E27FC236}">
                    <a16:creationId xmlns:a16="http://schemas.microsoft.com/office/drawing/2014/main" id="{46DB6E78-1A4B-954C-B351-D1BC69CEB9DD}"/>
                  </a:ext>
                </a:extLst>
              </p:cNvPr>
              <p:cNvSpPr/>
              <p:nvPr/>
            </p:nvSpPr>
            <p:spPr>
              <a:xfrm rot="11885805" flipV="1">
                <a:off x="67604" y="212027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5</a:t>
                </a:r>
              </a:p>
            </p:txBody>
          </p:sp>
          <p:sp>
            <p:nvSpPr>
              <p:cNvPr id="9102" name="Forme libre : forme 9101">
                <a:extLst>
                  <a:ext uri="{FF2B5EF4-FFF2-40B4-BE49-F238E27FC236}">
                    <a16:creationId xmlns:a16="http://schemas.microsoft.com/office/drawing/2014/main" id="{F6A71CEF-C1F2-D113-7E50-860F23B49F7C}"/>
                  </a:ext>
                </a:extLst>
              </p:cNvPr>
              <p:cNvSpPr/>
              <p:nvPr/>
            </p:nvSpPr>
            <p:spPr>
              <a:xfrm rot="16007079">
                <a:off x="281816" y="2296913"/>
                <a:ext cx="42411" cy="17728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77700 w 77700"/>
                  <a:gd name="connsiteY0" fmla="*/ 0 h 473231"/>
                  <a:gd name="connsiteX1" fmla="*/ 17559 w 77700"/>
                  <a:gd name="connsiteY1" fmla="*/ 106822 h 473231"/>
                  <a:gd name="connsiteX2" fmla="*/ 0 w 77700"/>
                  <a:gd name="connsiteY2" fmla="*/ 473231 h 473231"/>
                  <a:gd name="connsiteX0" fmla="*/ 92550 w 92550"/>
                  <a:gd name="connsiteY0" fmla="*/ 0 h 281910"/>
                  <a:gd name="connsiteX1" fmla="*/ 32409 w 92550"/>
                  <a:gd name="connsiteY1" fmla="*/ 106822 h 281910"/>
                  <a:gd name="connsiteX2" fmla="*/ 0 w 92550"/>
                  <a:gd name="connsiteY2" fmla="*/ 281910 h 281910"/>
                </a:gdLst>
                <a:ahLst/>
                <a:cxnLst>
                  <a:cxn ang="0">
                    <a:pos x="connsiteX0" y="connsiteY0"/>
                  </a:cxn>
                  <a:cxn ang="0">
                    <a:pos x="connsiteX1" y="connsiteY1"/>
                  </a:cxn>
                  <a:cxn ang="0">
                    <a:pos x="connsiteX2" y="connsiteY2"/>
                  </a:cxn>
                </a:cxnLst>
                <a:rect l="l" t="t" r="r" b="b"/>
                <a:pathLst>
                  <a:path w="92550" h="281910">
                    <a:moveTo>
                      <a:pt x="92550" y="0"/>
                    </a:moveTo>
                    <a:lnTo>
                      <a:pt x="32409" y="106822"/>
                    </a:lnTo>
                    <a:lnTo>
                      <a:pt x="0" y="281910"/>
                    </a:lnTo>
                  </a:path>
                </a:pathLst>
              </a:custGeom>
              <a:noFill/>
              <a:ln w="3340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03" name="Rectangle : coins arrondis 9102">
                <a:extLst>
                  <a:ext uri="{FF2B5EF4-FFF2-40B4-BE49-F238E27FC236}">
                    <a16:creationId xmlns:a16="http://schemas.microsoft.com/office/drawing/2014/main" id="{FCAC3079-DEDF-8480-00B8-43EDAEA8E457}"/>
                  </a:ext>
                </a:extLst>
              </p:cNvPr>
              <p:cNvSpPr/>
              <p:nvPr/>
            </p:nvSpPr>
            <p:spPr>
              <a:xfrm rot="11885805" flipV="1">
                <a:off x="-25016" y="236823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a:t>
                </a:r>
              </a:p>
            </p:txBody>
          </p:sp>
          <p:sp>
            <p:nvSpPr>
              <p:cNvPr id="9104" name="Forme libre : forme 9103">
                <a:extLst>
                  <a:ext uri="{FF2B5EF4-FFF2-40B4-BE49-F238E27FC236}">
                    <a16:creationId xmlns:a16="http://schemas.microsoft.com/office/drawing/2014/main" id="{C76B2C06-82BC-D2D7-DEAA-0C02206EA2D1}"/>
                  </a:ext>
                </a:extLst>
              </p:cNvPr>
              <p:cNvSpPr/>
              <p:nvPr/>
            </p:nvSpPr>
            <p:spPr>
              <a:xfrm rot="16007079">
                <a:off x="209090" y="2411367"/>
                <a:ext cx="118219" cy="15905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414133 w 414133"/>
                  <a:gd name="connsiteY0" fmla="*/ 0 h 422141"/>
                  <a:gd name="connsiteX1" fmla="*/ 340180 w 414133"/>
                  <a:gd name="connsiteY1" fmla="*/ 135646 h 422141"/>
                  <a:gd name="connsiteX2" fmla="*/ 1 w 414133"/>
                  <a:gd name="connsiteY2" fmla="*/ 422140 h 422141"/>
                  <a:gd name="connsiteX0" fmla="*/ 257980 w 257980"/>
                  <a:gd name="connsiteY0" fmla="*/ 0 h 252923"/>
                  <a:gd name="connsiteX1" fmla="*/ 184027 w 257980"/>
                  <a:gd name="connsiteY1" fmla="*/ 135646 h 252923"/>
                  <a:gd name="connsiteX2" fmla="*/ 0 w 257980"/>
                  <a:gd name="connsiteY2" fmla="*/ 252923 h 252923"/>
                </a:gdLst>
                <a:ahLst/>
                <a:cxnLst>
                  <a:cxn ang="0">
                    <a:pos x="connsiteX0" y="connsiteY0"/>
                  </a:cxn>
                  <a:cxn ang="0">
                    <a:pos x="connsiteX1" y="connsiteY1"/>
                  </a:cxn>
                  <a:cxn ang="0">
                    <a:pos x="connsiteX2" y="connsiteY2"/>
                  </a:cxn>
                </a:cxnLst>
                <a:rect l="l" t="t" r="r" b="b"/>
                <a:pathLst>
                  <a:path w="257980" h="252923">
                    <a:moveTo>
                      <a:pt x="257980" y="0"/>
                    </a:moveTo>
                    <a:lnTo>
                      <a:pt x="184027" y="135646"/>
                    </a:lnTo>
                    <a:lnTo>
                      <a:pt x="0" y="252923"/>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05" name="Rectangle : coins arrondis 9104">
                <a:extLst>
                  <a:ext uri="{FF2B5EF4-FFF2-40B4-BE49-F238E27FC236}">
                    <a16:creationId xmlns:a16="http://schemas.microsoft.com/office/drawing/2014/main" id="{762D9119-C311-DE83-7881-051CAF312E16}"/>
                  </a:ext>
                </a:extLst>
              </p:cNvPr>
              <p:cNvSpPr/>
              <p:nvPr/>
            </p:nvSpPr>
            <p:spPr>
              <a:xfrm rot="11885805" flipV="1">
                <a:off x="-46354" y="245214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31</a:t>
                </a:r>
              </a:p>
            </p:txBody>
          </p:sp>
          <p:sp>
            <p:nvSpPr>
              <p:cNvPr id="9106" name="Forme libre : forme 9105">
                <a:extLst>
                  <a:ext uri="{FF2B5EF4-FFF2-40B4-BE49-F238E27FC236}">
                    <a16:creationId xmlns:a16="http://schemas.microsoft.com/office/drawing/2014/main" id="{EF8F675C-25CC-BCCC-BDED-A1AA6F376EA5}"/>
                  </a:ext>
                </a:extLst>
              </p:cNvPr>
              <p:cNvSpPr/>
              <p:nvPr/>
            </p:nvSpPr>
            <p:spPr>
              <a:xfrm rot="16007079">
                <a:off x="96778" y="2508868"/>
                <a:ext cx="146203" cy="14788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32919"/>
                  <a:gd name="connsiteX1" fmla="*/ 406873 w 450483"/>
                  <a:gd name="connsiteY1" fmla="*/ 132919 h 132919"/>
                  <a:gd name="connsiteX2" fmla="*/ 0 w 450483"/>
                  <a:gd name="connsiteY2" fmla="*/ 0 h 132919"/>
                  <a:gd name="connsiteX0" fmla="*/ 319046 w 319046"/>
                  <a:gd name="connsiteY0" fmla="*/ 109838 h 236288"/>
                  <a:gd name="connsiteX1" fmla="*/ 275436 w 319046"/>
                  <a:gd name="connsiteY1" fmla="*/ 236288 h 236288"/>
                  <a:gd name="connsiteX2" fmla="*/ 0 w 319046"/>
                  <a:gd name="connsiteY2" fmla="*/ 0 h 236288"/>
                  <a:gd name="connsiteX0" fmla="*/ 319046 w 319046"/>
                  <a:gd name="connsiteY0" fmla="*/ 109838 h 235170"/>
                  <a:gd name="connsiteX1" fmla="*/ 253443 w 319046"/>
                  <a:gd name="connsiteY1" fmla="*/ 235170 h 235170"/>
                  <a:gd name="connsiteX2" fmla="*/ 0 w 319046"/>
                  <a:gd name="connsiteY2" fmla="*/ 0 h 235170"/>
                </a:gdLst>
                <a:ahLst/>
                <a:cxnLst>
                  <a:cxn ang="0">
                    <a:pos x="connsiteX0" y="connsiteY0"/>
                  </a:cxn>
                  <a:cxn ang="0">
                    <a:pos x="connsiteX1" y="connsiteY1"/>
                  </a:cxn>
                  <a:cxn ang="0">
                    <a:pos x="connsiteX2" y="connsiteY2"/>
                  </a:cxn>
                </a:cxnLst>
                <a:rect l="l" t="t" r="r" b="b"/>
                <a:pathLst>
                  <a:path w="319046" h="235170">
                    <a:moveTo>
                      <a:pt x="319046" y="109838"/>
                    </a:moveTo>
                    <a:lnTo>
                      <a:pt x="253443" y="235170"/>
                    </a:lnTo>
                    <a:lnTo>
                      <a:pt x="0" y="0"/>
                    </a:lnTo>
                  </a:path>
                </a:pathLst>
              </a:custGeom>
              <a:noFill/>
              <a:ln w="393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9107" name="Forme libre : forme 9106">
              <a:extLst>
                <a:ext uri="{FF2B5EF4-FFF2-40B4-BE49-F238E27FC236}">
                  <a16:creationId xmlns:a16="http://schemas.microsoft.com/office/drawing/2014/main" id="{C275B5B4-B550-7B21-8BCD-3AA4B97E757B}"/>
                </a:ext>
              </a:extLst>
            </p:cNvPr>
            <p:cNvSpPr/>
            <p:nvPr/>
          </p:nvSpPr>
          <p:spPr>
            <a:xfrm rot="427754" flipV="1">
              <a:off x="7593230" y="1939310"/>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139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08" name="Forme libre : forme 9107">
              <a:extLst>
                <a:ext uri="{FF2B5EF4-FFF2-40B4-BE49-F238E27FC236}">
                  <a16:creationId xmlns:a16="http://schemas.microsoft.com/office/drawing/2014/main" id="{C517EA18-6C6B-4499-EAF1-8A3C116C867C}"/>
                </a:ext>
              </a:extLst>
            </p:cNvPr>
            <p:cNvSpPr/>
            <p:nvPr/>
          </p:nvSpPr>
          <p:spPr>
            <a:xfrm rot="8510342">
              <a:off x="7626318" y="1800790"/>
              <a:ext cx="135462" cy="24959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111729 w 254749"/>
                <a:gd name="connsiteY0" fmla="*/ 0 h 373502"/>
                <a:gd name="connsiteX1" fmla="*/ 0 w 254749"/>
                <a:gd name="connsiteY1" fmla="*/ 197911 h 373502"/>
                <a:gd name="connsiteX2" fmla="*/ 254748 w 254749"/>
                <a:gd name="connsiteY2" fmla="*/ 373502 h 373502"/>
                <a:gd name="connsiteX0" fmla="*/ 111729 w 295607"/>
                <a:gd name="connsiteY0" fmla="*/ 0 h 396898"/>
                <a:gd name="connsiteX1" fmla="*/ 0 w 295607"/>
                <a:gd name="connsiteY1" fmla="*/ 197911 h 396898"/>
                <a:gd name="connsiteX2" fmla="*/ 295606 w 295607"/>
                <a:gd name="connsiteY2" fmla="*/ 396899 h 396898"/>
              </a:gdLst>
              <a:ahLst/>
              <a:cxnLst>
                <a:cxn ang="0">
                  <a:pos x="connsiteX0" y="connsiteY0"/>
                </a:cxn>
                <a:cxn ang="0">
                  <a:pos x="connsiteX1" y="connsiteY1"/>
                </a:cxn>
                <a:cxn ang="0">
                  <a:pos x="connsiteX2" y="connsiteY2"/>
                </a:cxn>
              </a:cxnLst>
              <a:rect l="l" t="t" r="r" b="b"/>
              <a:pathLst>
                <a:path w="295607" h="396898">
                  <a:moveTo>
                    <a:pt x="111729" y="0"/>
                  </a:moveTo>
                  <a:lnTo>
                    <a:pt x="0" y="197911"/>
                  </a:lnTo>
                  <a:lnTo>
                    <a:pt x="295606" y="396899"/>
                  </a:lnTo>
                </a:path>
              </a:pathLst>
            </a:custGeom>
            <a:noFill/>
            <a:ln w="508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09" name="Rectangle : coins arrondis 9108">
              <a:extLst>
                <a:ext uri="{FF2B5EF4-FFF2-40B4-BE49-F238E27FC236}">
                  <a16:creationId xmlns:a16="http://schemas.microsoft.com/office/drawing/2014/main" id="{7D91CD56-09AF-E26D-7D4E-64B37D45C69F}"/>
                </a:ext>
              </a:extLst>
            </p:cNvPr>
            <p:cNvSpPr/>
            <p:nvPr/>
          </p:nvSpPr>
          <p:spPr>
            <a:xfrm rot="15259923" flipV="1">
              <a:off x="7770810" y="204047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52</a:t>
              </a:r>
            </a:p>
          </p:txBody>
        </p:sp>
        <p:sp>
          <p:nvSpPr>
            <p:cNvPr id="9110" name="Rectangle : coins arrondis 9109">
              <a:extLst>
                <a:ext uri="{FF2B5EF4-FFF2-40B4-BE49-F238E27FC236}">
                  <a16:creationId xmlns:a16="http://schemas.microsoft.com/office/drawing/2014/main" id="{BABED026-68DF-F080-6A01-01000CBAC7BA}"/>
                </a:ext>
              </a:extLst>
            </p:cNvPr>
            <p:cNvSpPr/>
            <p:nvPr/>
          </p:nvSpPr>
          <p:spPr>
            <a:xfrm rot="15171589" flipV="1">
              <a:off x="7684937" y="206307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40</a:t>
              </a:r>
            </a:p>
          </p:txBody>
        </p:sp>
        <p:sp>
          <p:nvSpPr>
            <p:cNvPr id="9111" name="Rectangle : coins arrondis 9110">
              <a:extLst>
                <a:ext uri="{FF2B5EF4-FFF2-40B4-BE49-F238E27FC236}">
                  <a16:creationId xmlns:a16="http://schemas.microsoft.com/office/drawing/2014/main" id="{2E18431B-207E-E37D-3038-6A609B1BD9FC}"/>
                </a:ext>
              </a:extLst>
            </p:cNvPr>
            <p:cNvSpPr/>
            <p:nvPr/>
          </p:nvSpPr>
          <p:spPr>
            <a:xfrm rot="15197528" flipV="1">
              <a:off x="7598510" y="208773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3</a:t>
              </a:r>
            </a:p>
          </p:txBody>
        </p:sp>
        <p:sp>
          <p:nvSpPr>
            <p:cNvPr id="9112" name="Forme libre : forme 9111">
              <a:extLst>
                <a:ext uri="{FF2B5EF4-FFF2-40B4-BE49-F238E27FC236}">
                  <a16:creationId xmlns:a16="http://schemas.microsoft.com/office/drawing/2014/main" id="{9D7E2FD6-6AFA-604A-E76B-895BE80265EA}"/>
                </a:ext>
              </a:extLst>
            </p:cNvPr>
            <p:cNvSpPr/>
            <p:nvPr/>
          </p:nvSpPr>
          <p:spPr>
            <a:xfrm rot="8510342">
              <a:off x="7753722" y="1695451"/>
              <a:ext cx="82415" cy="30320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150660 w 150660"/>
                <a:gd name="connsiteY0" fmla="*/ 0 h 479608"/>
                <a:gd name="connsiteX1" fmla="*/ 55571 w 150660"/>
                <a:gd name="connsiteY1" fmla="*/ 164096 h 479608"/>
                <a:gd name="connsiteX2" fmla="*/ -1 w 150660"/>
                <a:gd name="connsiteY2" fmla="*/ 479607 h 479608"/>
                <a:gd name="connsiteX0" fmla="*/ 179847 w 179847"/>
                <a:gd name="connsiteY0" fmla="*/ 0 h 482157"/>
                <a:gd name="connsiteX1" fmla="*/ 84758 w 179847"/>
                <a:gd name="connsiteY1" fmla="*/ 164096 h 482157"/>
                <a:gd name="connsiteX2" fmla="*/ -1 w 179847"/>
                <a:gd name="connsiteY2" fmla="*/ 482157 h 482157"/>
              </a:gdLst>
              <a:ahLst/>
              <a:cxnLst>
                <a:cxn ang="0">
                  <a:pos x="connsiteX0" y="connsiteY0"/>
                </a:cxn>
                <a:cxn ang="0">
                  <a:pos x="connsiteX1" y="connsiteY1"/>
                </a:cxn>
                <a:cxn ang="0">
                  <a:pos x="connsiteX2" y="connsiteY2"/>
                </a:cxn>
              </a:cxnLst>
              <a:rect l="l" t="t" r="r" b="b"/>
              <a:pathLst>
                <a:path w="179847" h="482157">
                  <a:moveTo>
                    <a:pt x="179847" y="0"/>
                  </a:moveTo>
                  <a:lnTo>
                    <a:pt x="84758" y="164096"/>
                  </a:lnTo>
                  <a:lnTo>
                    <a:pt x="-1" y="482157"/>
                  </a:lnTo>
                </a:path>
              </a:pathLst>
            </a:custGeom>
            <a:noFill/>
            <a:ln w="660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13" name="Rectangle : coins arrondis 9112">
              <a:extLst>
                <a:ext uri="{FF2B5EF4-FFF2-40B4-BE49-F238E27FC236}">
                  <a16:creationId xmlns:a16="http://schemas.microsoft.com/office/drawing/2014/main" id="{9C5CEF95-2F04-606F-4BA4-4FB54641CA33}"/>
                </a:ext>
              </a:extLst>
            </p:cNvPr>
            <p:cNvSpPr/>
            <p:nvPr/>
          </p:nvSpPr>
          <p:spPr>
            <a:xfrm rot="15252622" flipV="1">
              <a:off x="7857929" y="202468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439</a:t>
              </a:r>
            </a:p>
          </p:txBody>
        </p:sp>
        <p:sp>
          <p:nvSpPr>
            <p:cNvPr id="9114" name="Forme libre : forme 9113">
              <a:extLst>
                <a:ext uri="{FF2B5EF4-FFF2-40B4-BE49-F238E27FC236}">
                  <a16:creationId xmlns:a16="http://schemas.microsoft.com/office/drawing/2014/main" id="{8F2B591C-B530-7F5E-8B1F-C433E084BE58}"/>
                </a:ext>
              </a:extLst>
            </p:cNvPr>
            <p:cNvSpPr/>
            <p:nvPr/>
          </p:nvSpPr>
          <p:spPr>
            <a:xfrm rot="8510342">
              <a:off x="7824767" y="1680450"/>
              <a:ext cx="189776" cy="26546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Lst>
              <a:ahLst/>
              <a:cxnLst>
                <a:cxn ang="0">
                  <a:pos x="connsiteX0" y="connsiteY0"/>
                </a:cxn>
                <a:cxn ang="0">
                  <a:pos x="connsiteX1" y="connsiteY1"/>
                </a:cxn>
                <a:cxn ang="0">
                  <a:pos x="connsiteX2" y="connsiteY2"/>
                </a:cxn>
              </a:cxnLst>
              <a:rect l="l" t="t" r="r" b="b"/>
              <a:pathLst>
                <a:path w="414133" h="422139">
                  <a:moveTo>
                    <a:pt x="414133" y="0"/>
                  </a:moveTo>
                  <a:lnTo>
                    <a:pt x="274212" y="247710"/>
                  </a:lnTo>
                  <a:lnTo>
                    <a:pt x="1" y="422140"/>
                  </a:lnTo>
                </a:path>
              </a:pathLst>
            </a:custGeom>
            <a:noFill/>
            <a:ln w="5575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15" name="Rectangle : coins arrondis 9114">
              <a:extLst>
                <a:ext uri="{FF2B5EF4-FFF2-40B4-BE49-F238E27FC236}">
                  <a16:creationId xmlns:a16="http://schemas.microsoft.com/office/drawing/2014/main" id="{84BAE6F7-A8B2-D29F-062E-1A88199BCC11}"/>
                </a:ext>
              </a:extLst>
            </p:cNvPr>
            <p:cNvSpPr/>
            <p:nvPr/>
          </p:nvSpPr>
          <p:spPr>
            <a:xfrm rot="15230945" flipV="1">
              <a:off x="7937270" y="199022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sp>
          <p:nvSpPr>
            <p:cNvPr id="9116" name="Forme libre : forme 9115">
              <a:extLst>
                <a:ext uri="{FF2B5EF4-FFF2-40B4-BE49-F238E27FC236}">
                  <a16:creationId xmlns:a16="http://schemas.microsoft.com/office/drawing/2014/main" id="{F841ED13-2BD1-4AB0-23C2-24726F45B395}"/>
                </a:ext>
              </a:extLst>
            </p:cNvPr>
            <p:cNvSpPr/>
            <p:nvPr/>
          </p:nvSpPr>
          <p:spPr>
            <a:xfrm rot="8510342">
              <a:off x="7948910" y="1797688"/>
              <a:ext cx="206434"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Lst>
              <a:ahLst/>
              <a:cxnLst>
                <a:cxn ang="0">
                  <a:pos x="connsiteX0" y="connsiteY0"/>
                </a:cxn>
                <a:cxn ang="0">
                  <a:pos x="connsiteX1" y="connsiteY1"/>
                </a:cxn>
                <a:cxn ang="0">
                  <a:pos x="connsiteX2" y="connsiteY2"/>
                </a:cxn>
              </a:cxnLst>
              <a:rect l="l" t="t" r="r" b="b"/>
              <a:pathLst>
                <a:path w="450483" h="170565">
                  <a:moveTo>
                    <a:pt x="450483" y="6469"/>
                  </a:moveTo>
                  <a:lnTo>
                    <a:pt x="355394" y="170565"/>
                  </a:lnTo>
                  <a:lnTo>
                    <a:pt x="0"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nvGrpSpPr>
            <p:cNvPr id="9117" name="Groupe 9116">
              <a:extLst>
                <a:ext uri="{FF2B5EF4-FFF2-40B4-BE49-F238E27FC236}">
                  <a16:creationId xmlns:a16="http://schemas.microsoft.com/office/drawing/2014/main" id="{F6F37195-0F4F-DD05-8034-DD50658DCF0B}"/>
                </a:ext>
              </a:extLst>
            </p:cNvPr>
            <p:cNvGrpSpPr/>
            <p:nvPr/>
          </p:nvGrpSpPr>
          <p:grpSpPr>
            <a:xfrm rot="3695444">
              <a:off x="7246080" y="981939"/>
              <a:ext cx="464041" cy="439468"/>
              <a:chOff x="-55737" y="2203050"/>
              <a:chExt cx="464041" cy="439468"/>
            </a:xfrm>
          </p:grpSpPr>
          <p:sp>
            <p:nvSpPr>
              <p:cNvPr id="9118" name="Forme libre : forme 9117">
                <a:extLst>
                  <a:ext uri="{FF2B5EF4-FFF2-40B4-BE49-F238E27FC236}">
                    <a16:creationId xmlns:a16="http://schemas.microsoft.com/office/drawing/2014/main" id="{7BD5A0BE-6572-ABC0-131A-3257C045B5AE}"/>
                  </a:ext>
                </a:extLst>
              </p:cNvPr>
              <p:cNvSpPr/>
              <p:nvPr/>
            </p:nvSpPr>
            <p:spPr>
              <a:xfrm rot="7924491" flipV="1">
                <a:off x="236765" y="2217864"/>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25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9119" name="Rectangle : coins arrondis 9118">
                <a:extLst>
                  <a:ext uri="{FF2B5EF4-FFF2-40B4-BE49-F238E27FC236}">
                    <a16:creationId xmlns:a16="http://schemas.microsoft.com/office/drawing/2014/main" id="{BE3A69C6-E682-A208-EEC2-453A1D59ACA7}"/>
                  </a:ext>
                </a:extLst>
              </p:cNvPr>
              <p:cNvSpPr/>
              <p:nvPr/>
            </p:nvSpPr>
            <p:spPr>
              <a:xfrm rot="11885805" flipV="1">
                <a:off x="7426" y="22934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15</a:t>
                </a:r>
              </a:p>
            </p:txBody>
          </p:sp>
          <p:sp>
            <p:nvSpPr>
              <p:cNvPr id="9120" name="Rectangle : coins arrondis 9119">
                <a:extLst>
                  <a:ext uri="{FF2B5EF4-FFF2-40B4-BE49-F238E27FC236}">
                    <a16:creationId xmlns:a16="http://schemas.microsoft.com/office/drawing/2014/main" id="{692D7C0C-CC9F-7A23-D80F-8A5637DB1381}"/>
                  </a:ext>
                </a:extLst>
              </p:cNvPr>
              <p:cNvSpPr/>
              <p:nvPr/>
            </p:nvSpPr>
            <p:spPr>
              <a:xfrm rot="11885805" flipV="1">
                <a:off x="40806" y="22030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a:t>
                </a:r>
              </a:p>
            </p:txBody>
          </p:sp>
          <p:sp>
            <p:nvSpPr>
              <p:cNvPr id="9121" name="Forme libre : forme 9120">
                <a:extLst>
                  <a:ext uri="{FF2B5EF4-FFF2-40B4-BE49-F238E27FC236}">
                    <a16:creationId xmlns:a16="http://schemas.microsoft.com/office/drawing/2014/main" id="{A6B80E67-E4C8-A58C-F9CA-21934C713035}"/>
                  </a:ext>
                </a:extLst>
              </p:cNvPr>
              <p:cNvSpPr/>
              <p:nvPr/>
            </p:nvSpPr>
            <p:spPr>
              <a:xfrm rot="16007079">
                <a:off x="283116" y="2269313"/>
                <a:ext cx="55414" cy="19496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95090 w 299317"/>
                  <a:gd name="connsiteY0" fmla="*/ 0 h 341815"/>
                  <a:gd name="connsiteX1" fmla="*/ 1 w 299317"/>
                  <a:gd name="connsiteY1" fmla="*/ 164096 h 341815"/>
                  <a:gd name="connsiteX2" fmla="*/ 299317 w 299317"/>
                  <a:gd name="connsiteY2" fmla="*/ 341815 h 341815"/>
                  <a:gd name="connsiteX0" fmla="*/ 111136 w 315363"/>
                  <a:gd name="connsiteY0" fmla="*/ 0 h 341815"/>
                  <a:gd name="connsiteX1" fmla="*/ 0 w 315363"/>
                  <a:gd name="connsiteY1" fmla="*/ 276966 h 341815"/>
                  <a:gd name="connsiteX2" fmla="*/ 315363 w 315363"/>
                  <a:gd name="connsiteY2" fmla="*/ 341815 h 341815"/>
                  <a:gd name="connsiteX0" fmla="*/ 127810 w 332037"/>
                  <a:gd name="connsiteY0" fmla="*/ 0 h 341815"/>
                  <a:gd name="connsiteX1" fmla="*/ 0 w 332037"/>
                  <a:gd name="connsiteY1" fmla="*/ 260590 h 341815"/>
                  <a:gd name="connsiteX2" fmla="*/ 332037 w 332037"/>
                  <a:gd name="connsiteY2" fmla="*/ 341815 h 341815"/>
                  <a:gd name="connsiteX0" fmla="*/ 127810 w 354160"/>
                  <a:gd name="connsiteY0" fmla="*/ 0 h 351743"/>
                  <a:gd name="connsiteX1" fmla="*/ 0 w 354160"/>
                  <a:gd name="connsiteY1" fmla="*/ 260590 h 351743"/>
                  <a:gd name="connsiteX2" fmla="*/ 354160 w 354160"/>
                  <a:gd name="connsiteY2" fmla="*/ 351742 h 351743"/>
                  <a:gd name="connsiteX0" fmla="*/ 56615 w 282965"/>
                  <a:gd name="connsiteY0" fmla="*/ 0 h 351741"/>
                  <a:gd name="connsiteX1" fmla="*/ -1 w 282965"/>
                  <a:gd name="connsiteY1" fmla="*/ 154679 h 351741"/>
                  <a:gd name="connsiteX2" fmla="*/ 282965 w 282965"/>
                  <a:gd name="connsiteY2" fmla="*/ 351742 h 351741"/>
                  <a:gd name="connsiteX0" fmla="*/ 56615 w 161449"/>
                  <a:gd name="connsiteY0" fmla="*/ 0 h 315001"/>
                  <a:gd name="connsiteX1" fmla="*/ -1 w 161449"/>
                  <a:gd name="connsiteY1" fmla="*/ 154679 h 315001"/>
                  <a:gd name="connsiteX2" fmla="*/ 161449 w 161449"/>
                  <a:gd name="connsiteY2" fmla="*/ 315002 h 315001"/>
                  <a:gd name="connsiteX0" fmla="*/ 56615 w 138625"/>
                  <a:gd name="connsiteY0" fmla="*/ 0 h 349230"/>
                  <a:gd name="connsiteX1" fmla="*/ -1 w 138625"/>
                  <a:gd name="connsiteY1" fmla="*/ 154679 h 349230"/>
                  <a:gd name="connsiteX2" fmla="*/ 138625 w 138625"/>
                  <a:gd name="connsiteY2" fmla="*/ 349230 h 349230"/>
                  <a:gd name="connsiteX0" fmla="*/ 56615 w 110725"/>
                  <a:gd name="connsiteY0" fmla="*/ 0 h 310027"/>
                  <a:gd name="connsiteX1" fmla="*/ -1 w 110725"/>
                  <a:gd name="connsiteY1" fmla="*/ 154679 h 310027"/>
                  <a:gd name="connsiteX2" fmla="*/ 110725 w 110725"/>
                  <a:gd name="connsiteY2" fmla="*/ 310027 h 310027"/>
                  <a:gd name="connsiteX0" fmla="*/ 66815 w 120925"/>
                  <a:gd name="connsiteY0" fmla="*/ 0 h 310027"/>
                  <a:gd name="connsiteX1" fmla="*/ 0 w 120925"/>
                  <a:gd name="connsiteY1" fmla="*/ 123421 h 310027"/>
                  <a:gd name="connsiteX2" fmla="*/ 120925 w 120925"/>
                  <a:gd name="connsiteY2" fmla="*/ 310027 h 310027"/>
                </a:gdLst>
                <a:ahLst/>
                <a:cxnLst>
                  <a:cxn ang="0">
                    <a:pos x="connsiteX0" y="connsiteY0"/>
                  </a:cxn>
                  <a:cxn ang="0">
                    <a:pos x="connsiteX1" y="connsiteY1"/>
                  </a:cxn>
                  <a:cxn ang="0">
                    <a:pos x="connsiteX2" y="connsiteY2"/>
                  </a:cxn>
                </a:cxnLst>
                <a:rect l="l" t="t" r="r" b="b"/>
                <a:pathLst>
                  <a:path w="120925" h="310027">
                    <a:moveTo>
                      <a:pt x="66815" y="0"/>
                    </a:moveTo>
                    <a:lnTo>
                      <a:pt x="0" y="123421"/>
                    </a:lnTo>
                    <a:lnTo>
                      <a:pt x="120925" y="310027"/>
                    </a:lnTo>
                  </a:path>
                </a:pathLst>
              </a:custGeom>
              <a:noFill/>
              <a:ln w="190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22" name="Rectangle : coins arrondis 9121">
                <a:extLst>
                  <a:ext uri="{FF2B5EF4-FFF2-40B4-BE49-F238E27FC236}">
                    <a16:creationId xmlns:a16="http://schemas.microsoft.com/office/drawing/2014/main" id="{4572882E-CD92-CFCF-0F29-87DF849A7FD8}"/>
                  </a:ext>
                </a:extLst>
              </p:cNvPr>
              <p:cNvSpPr/>
              <p:nvPr/>
            </p:nvSpPr>
            <p:spPr>
              <a:xfrm rot="11885805" flipV="1">
                <a:off x="-25112" y="237610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42</a:t>
                </a:r>
              </a:p>
            </p:txBody>
          </p:sp>
          <p:sp>
            <p:nvSpPr>
              <p:cNvPr id="9123" name="Forme libre : forme 9122">
                <a:extLst>
                  <a:ext uri="{FF2B5EF4-FFF2-40B4-BE49-F238E27FC236}">
                    <a16:creationId xmlns:a16="http://schemas.microsoft.com/office/drawing/2014/main" id="{1A1B6E16-C2FB-BDBF-F13D-5CC00E05044A}"/>
                  </a:ext>
                </a:extLst>
              </p:cNvPr>
              <p:cNvSpPr/>
              <p:nvPr/>
            </p:nvSpPr>
            <p:spPr>
              <a:xfrm rot="16007079">
                <a:off x="243115" y="2382973"/>
                <a:ext cx="83516" cy="188277"/>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241867 w 241867"/>
                  <a:gd name="connsiteY0" fmla="*/ 0 h 406053"/>
                  <a:gd name="connsiteX1" fmla="*/ 101946 w 241867"/>
                  <a:gd name="connsiteY1" fmla="*/ 247710 h 406053"/>
                  <a:gd name="connsiteX2" fmla="*/ 1 w 241867"/>
                  <a:gd name="connsiteY2" fmla="*/ 406053 h 406053"/>
                  <a:gd name="connsiteX0" fmla="*/ 241867 w 241867"/>
                  <a:gd name="connsiteY0" fmla="*/ 0 h 406053"/>
                  <a:gd name="connsiteX1" fmla="*/ 183012 w 241867"/>
                  <a:gd name="connsiteY1" fmla="*/ 137337 h 406053"/>
                  <a:gd name="connsiteX2" fmla="*/ 1 w 241867"/>
                  <a:gd name="connsiteY2" fmla="*/ 406053 h 406053"/>
                  <a:gd name="connsiteX0" fmla="*/ 192123 w 192123"/>
                  <a:gd name="connsiteY0" fmla="*/ 0 h 303860"/>
                  <a:gd name="connsiteX1" fmla="*/ 133268 w 192123"/>
                  <a:gd name="connsiteY1" fmla="*/ 137337 h 303860"/>
                  <a:gd name="connsiteX2" fmla="*/ 0 w 192123"/>
                  <a:gd name="connsiteY2" fmla="*/ 303859 h 303860"/>
                  <a:gd name="connsiteX0" fmla="*/ 192123 w 192123"/>
                  <a:gd name="connsiteY0" fmla="*/ 0 h 303858"/>
                  <a:gd name="connsiteX1" fmla="*/ 114544 w 192123"/>
                  <a:gd name="connsiteY1" fmla="*/ 137828 h 303858"/>
                  <a:gd name="connsiteX2" fmla="*/ 0 w 192123"/>
                  <a:gd name="connsiteY2" fmla="*/ 303859 h 303858"/>
                  <a:gd name="connsiteX0" fmla="*/ 182250 w 182251"/>
                  <a:gd name="connsiteY0" fmla="*/ -1 h 299396"/>
                  <a:gd name="connsiteX1" fmla="*/ 114544 w 182251"/>
                  <a:gd name="connsiteY1" fmla="*/ 133364 h 299396"/>
                  <a:gd name="connsiteX2" fmla="*/ 0 w 182251"/>
                  <a:gd name="connsiteY2" fmla="*/ 299395 h 299396"/>
                </a:gdLst>
                <a:ahLst/>
                <a:cxnLst>
                  <a:cxn ang="0">
                    <a:pos x="connsiteX0" y="connsiteY0"/>
                  </a:cxn>
                  <a:cxn ang="0">
                    <a:pos x="connsiteX1" y="connsiteY1"/>
                  </a:cxn>
                  <a:cxn ang="0">
                    <a:pos x="connsiteX2" y="connsiteY2"/>
                  </a:cxn>
                </a:cxnLst>
                <a:rect l="l" t="t" r="r" b="b"/>
                <a:pathLst>
                  <a:path w="182251" h="299396">
                    <a:moveTo>
                      <a:pt x="182250" y="-1"/>
                    </a:moveTo>
                    <a:lnTo>
                      <a:pt x="114544" y="133364"/>
                    </a:lnTo>
                    <a:lnTo>
                      <a:pt x="0" y="299395"/>
                    </a:lnTo>
                  </a:path>
                </a:pathLst>
              </a:custGeom>
              <a:noFill/>
              <a:ln w="533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24" name="Rectangle : coins arrondis 9123">
                <a:extLst>
                  <a:ext uri="{FF2B5EF4-FFF2-40B4-BE49-F238E27FC236}">
                    <a16:creationId xmlns:a16="http://schemas.microsoft.com/office/drawing/2014/main" id="{2230CD74-513A-1A32-26C3-5094159A1451}"/>
                  </a:ext>
                </a:extLst>
              </p:cNvPr>
              <p:cNvSpPr/>
              <p:nvPr/>
            </p:nvSpPr>
            <p:spPr>
              <a:xfrm rot="11885805" flipV="1">
                <a:off x="-55737" y="24575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31</a:t>
                </a:r>
              </a:p>
            </p:txBody>
          </p:sp>
          <p:sp>
            <p:nvSpPr>
              <p:cNvPr id="9125" name="Forme libre : forme 9124">
                <a:extLst>
                  <a:ext uri="{FF2B5EF4-FFF2-40B4-BE49-F238E27FC236}">
                    <a16:creationId xmlns:a16="http://schemas.microsoft.com/office/drawing/2014/main" id="{E0ADC549-6F80-38A3-F7F2-D8D9CF74DEEC}"/>
                  </a:ext>
                </a:extLst>
              </p:cNvPr>
              <p:cNvSpPr/>
              <p:nvPr/>
            </p:nvSpPr>
            <p:spPr>
              <a:xfrm rot="16007079">
                <a:off x="138920" y="2534025"/>
                <a:ext cx="139843" cy="7714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45405 w 445405"/>
                  <a:gd name="connsiteY0" fmla="*/ 0 h 164096"/>
                  <a:gd name="connsiteX1" fmla="*/ 350316 w 445405"/>
                  <a:gd name="connsiteY1" fmla="*/ 164096 h 164096"/>
                  <a:gd name="connsiteX2" fmla="*/ 0 w 445405"/>
                  <a:gd name="connsiteY2" fmla="*/ 66962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64096"/>
                  <a:gd name="connsiteX1" fmla="*/ 357816 w 452905"/>
                  <a:gd name="connsiteY1" fmla="*/ 164096 h 164096"/>
                  <a:gd name="connsiteX2" fmla="*/ -1 w 452905"/>
                  <a:gd name="connsiteY2" fmla="*/ 90279 h 164096"/>
                  <a:gd name="connsiteX0" fmla="*/ 452905 w 452905"/>
                  <a:gd name="connsiteY0" fmla="*/ 0 h 111014"/>
                  <a:gd name="connsiteX1" fmla="*/ 378263 w 452905"/>
                  <a:gd name="connsiteY1" fmla="*/ 111014 h 111014"/>
                  <a:gd name="connsiteX2" fmla="*/ -1 w 452905"/>
                  <a:gd name="connsiteY2" fmla="*/ 90279 h 111014"/>
                  <a:gd name="connsiteX0" fmla="*/ 452905 w 452905"/>
                  <a:gd name="connsiteY0" fmla="*/ 0 h 126898"/>
                  <a:gd name="connsiteX1" fmla="*/ 413659 w 452905"/>
                  <a:gd name="connsiteY1" fmla="*/ 126898 h 126898"/>
                  <a:gd name="connsiteX2" fmla="*/ -1 w 452905"/>
                  <a:gd name="connsiteY2" fmla="*/ 90279 h 126898"/>
                  <a:gd name="connsiteX0" fmla="*/ 294616 w 294616"/>
                  <a:gd name="connsiteY0" fmla="*/ 0 h 126898"/>
                  <a:gd name="connsiteX1" fmla="*/ 255370 w 294616"/>
                  <a:gd name="connsiteY1" fmla="*/ 126898 h 126898"/>
                  <a:gd name="connsiteX2" fmla="*/ 0 w 294616"/>
                  <a:gd name="connsiteY2" fmla="*/ 112392 h 126898"/>
                  <a:gd name="connsiteX0" fmla="*/ 294616 w 294616"/>
                  <a:gd name="connsiteY0" fmla="*/ 0 h 131851"/>
                  <a:gd name="connsiteX1" fmla="*/ 226771 w 294616"/>
                  <a:gd name="connsiteY1" fmla="*/ 131852 h 131851"/>
                  <a:gd name="connsiteX2" fmla="*/ 0 w 294616"/>
                  <a:gd name="connsiteY2" fmla="*/ 112392 h 131851"/>
                  <a:gd name="connsiteX0" fmla="*/ 305167 w 305167"/>
                  <a:gd name="connsiteY0" fmla="*/ 0 h 122673"/>
                  <a:gd name="connsiteX1" fmla="*/ 226771 w 305167"/>
                  <a:gd name="connsiteY1" fmla="*/ 122672 h 122673"/>
                  <a:gd name="connsiteX2" fmla="*/ 0 w 305167"/>
                  <a:gd name="connsiteY2" fmla="*/ 103212 h 122673"/>
                </a:gdLst>
                <a:ahLst/>
                <a:cxnLst>
                  <a:cxn ang="0">
                    <a:pos x="connsiteX0" y="connsiteY0"/>
                  </a:cxn>
                  <a:cxn ang="0">
                    <a:pos x="connsiteX1" y="connsiteY1"/>
                  </a:cxn>
                  <a:cxn ang="0">
                    <a:pos x="connsiteX2" y="connsiteY2"/>
                  </a:cxn>
                </a:cxnLst>
                <a:rect l="l" t="t" r="r" b="b"/>
                <a:pathLst>
                  <a:path w="305167" h="122673">
                    <a:moveTo>
                      <a:pt x="305167" y="0"/>
                    </a:moveTo>
                    <a:lnTo>
                      <a:pt x="226771" y="122672"/>
                    </a:lnTo>
                    <a:lnTo>
                      <a:pt x="0" y="103212"/>
                    </a:lnTo>
                  </a:path>
                </a:pathLst>
              </a:custGeom>
              <a:noFill/>
              <a:ln w="393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126" name="Groupe 9125">
              <a:extLst>
                <a:ext uri="{FF2B5EF4-FFF2-40B4-BE49-F238E27FC236}">
                  <a16:creationId xmlns:a16="http://schemas.microsoft.com/office/drawing/2014/main" id="{AF21EE17-D3AF-EEA0-2305-4472B3EC7982}"/>
                </a:ext>
              </a:extLst>
            </p:cNvPr>
            <p:cNvGrpSpPr/>
            <p:nvPr/>
          </p:nvGrpSpPr>
          <p:grpSpPr>
            <a:xfrm rot="6664483">
              <a:off x="7708329" y="1006416"/>
              <a:ext cx="481937" cy="497758"/>
              <a:chOff x="-11111" y="2126662"/>
              <a:chExt cx="481937" cy="497758"/>
            </a:xfrm>
          </p:grpSpPr>
          <p:sp>
            <p:nvSpPr>
              <p:cNvPr id="9127" name="Forme libre : forme 9126">
                <a:extLst>
                  <a:ext uri="{FF2B5EF4-FFF2-40B4-BE49-F238E27FC236}">
                    <a16:creationId xmlns:a16="http://schemas.microsoft.com/office/drawing/2014/main" id="{9F310F12-1D4B-1D35-77F7-2B6D994065F5}"/>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C00000"/>
                  </a:solidFill>
                </a:endParaRPr>
              </a:p>
            </p:txBody>
          </p:sp>
          <p:sp>
            <p:nvSpPr>
              <p:cNvPr id="9128" name="Forme libre : forme 9127">
                <a:extLst>
                  <a:ext uri="{FF2B5EF4-FFF2-40B4-BE49-F238E27FC236}">
                    <a16:creationId xmlns:a16="http://schemas.microsoft.com/office/drawing/2014/main" id="{E2A073A2-635E-E243-3E04-FF3439F73B70}"/>
                  </a:ext>
                </a:extLst>
              </p:cNvPr>
              <p:cNvSpPr/>
              <p:nvPr/>
            </p:nvSpPr>
            <p:spPr>
              <a:xfrm rot="16007079">
                <a:off x="298830" y="2162831"/>
                <a:ext cx="109114" cy="23487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Lst>
                <a:ahLst/>
                <a:cxnLst>
                  <a:cxn ang="0">
                    <a:pos x="connsiteX0" y="connsiteY0"/>
                  </a:cxn>
                  <a:cxn ang="0">
                    <a:pos x="connsiteX1" y="connsiteY1"/>
                  </a:cxn>
                  <a:cxn ang="0">
                    <a:pos x="connsiteX2" y="connsiteY2"/>
                  </a:cxn>
                </a:cxnLst>
                <a:rect l="l" t="t" r="r" b="b"/>
                <a:pathLst>
                  <a:path w="238110" h="373502">
                    <a:moveTo>
                      <a:pt x="95090" y="0"/>
                    </a:moveTo>
                    <a:lnTo>
                      <a:pt x="1" y="164096"/>
                    </a:lnTo>
                    <a:lnTo>
                      <a:pt x="238109" y="373502"/>
                    </a:lnTo>
                  </a:path>
                </a:pathLst>
              </a:custGeom>
              <a:noFill/>
              <a:ln w="2921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29" name="Rectangle : coins arrondis 9128">
                <a:extLst>
                  <a:ext uri="{FF2B5EF4-FFF2-40B4-BE49-F238E27FC236}">
                    <a16:creationId xmlns:a16="http://schemas.microsoft.com/office/drawing/2014/main" id="{54F72957-8232-8244-631E-4F978486CB42}"/>
                  </a:ext>
                </a:extLst>
              </p:cNvPr>
              <p:cNvSpPr/>
              <p:nvPr/>
            </p:nvSpPr>
            <p:spPr>
              <a:xfrm rot="1156660" flipV="1">
                <a:off x="1960" y="230576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272</a:t>
                </a:r>
              </a:p>
            </p:txBody>
          </p:sp>
          <p:sp>
            <p:nvSpPr>
              <p:cNvPr id="9130" name="Rectangle : coins arrondis 9129">
                <a:extLst>
                  <a:ext uri="{FF2B5EF4-FFF2-40B4-BE49-F238E27FC236}">
                    <a16:creationId xmlns:a16="http://schemas.microsoft.com/office/drawing/2014/main" id="{C2037D03-D051-7798-0E7D-C474737C1997}"/>
                  </a:ext>
                </a:extLst>
              </p:cNvPr>
              <p:cNvSpPr/>
              <p:nvPr/>
            </p:nvSpPr>
            <p:spPr>
              <a:xfrm rot="1068326" flipV="1">
                <a:off x="30030" y="221535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230</a:t>
                </a:r>
              </a:p>
            </p:txBody>
          </p:sp>
          <p:sp>
            <p:nvSpPr>
              <p:cNvPr id="9131" name="Rectangle : coins arrondis 9130">
                <a:extLst>
                  <a:ext uri="{FF2B5EF4-FFF2-40B4-BE49-F238E27FC236}">
                    <a16:creationId xmlns:a16="http://schemas.microsoft.com/office/drawing/2014/main" id="{E0443C81-AE7D-5867-31A3-C20589EF8D6E}"/>
                  </a:ext>
                </a:extLst>
              </p:cNvPr>
              <p:cNvSpPr/>
              <p:nvPr/>
            </p:nvSpPr>
            <p:spPr>
              <a:xfrm rot="1094265" flipV="1">
                <a:off x="65719" y="212666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sp>
            <p:nvSpPr>
              <p:cNvPr id="9132" name="Forme libre : forme 9131">
                <a:extLst>
                  <a:ext uri="{FF2B5EF4-FFF2-40B4-BE49-F238E27FC236}">
                    <a16:creationId xmlns:a16="http://schemas.microsoft.com/office/drawing/2014/main" id="{375AF9C2-741D-F2A6-60FD-F2B93DA8F8A6}"/>
                  </a:ext>
                </a:extLst>
              </p:cNvPr>
              <p:cNvSpPr/>
              <p:nvPr/>
            </p:nvSpPr>
            <p:spPr>
              <a:xfrm rot="16007079">
                <a:off x="267402" y="2312161"/>
                <a:ext cx="148830" cy="2490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324779 w 324779"/>
                  <a:gd name="connsiteY0" fmla="*/ 0 h 395978"/>
                  <a:gd name="connsiteX1" fmla="*/ 229690 w 324779"/>
                  <a:gd name="connsiteY1" fmla="*/ 164096 h 395978"/>
                  <a:gd name="connsiteX2" fmla="*/ -1 w 324779"/>
                  <a:gd name="connsiteY2" fmla="*/ 395978 h 395978"/>
                </a:gdLst>
                <a:ahLst/>
                <a:cxnLst>
                  <a:cxn ang="0">
                    <a:pos x="connsiteX0" y="connsiteY0"/>
                  </a:cxn>
                  <a:cxn ang="0">
                    <a:pos x="connsiteX1" y="connsiteY1"/>
                  </a:cxn>
                  <a:cxn ang="0">
                    <a:pos x="connsiteX2" y="connsiteY2"/>
                  </a:cxn>
                </a:cxnLst>
                <a:rect l="l" t="t" r="r" b="b"/>
                <a:pathLst>
                  <a:path w="324779" h="395978">
                    <a:moveTo>
                      <a:pt x="324779" y="0"/>
                    </a:moveTo>
                    <a:lnTo>
                      <a:pt x="229690" y="164096"/>
                    </a:lnTo>
                    <a:lnTo>
                      <a:pt x="-1" y="395978"/>
                    </a:lnTo>
                  </a:path>
                </a:pathLst>
              </a:custGeom>
              <a:noFill/>
              <a:ln w="3454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33" name="Rectangle : coins arrondis 9132">
                <a:extLst>
                  <a:ext uri="{FF2B5EF4-FFF2-40B4-BE49-F238E27FC236}">
                    <a16:creationId xmlns:a16="http://schemas.microsoft.com/office/drawing/2014/main" id="{62650C83-CC17-8925-DF7C-E4D5339E3014}"/>
                  </a:ext>
                </a:extLst>
              </p:cNvPr>
              <p:cNvSpPr/>
              <p:nvPr/>
            </p:nvSpPr>
            <p:spPr>
              <a:xfrm rot="1021430" flipV="1">
                <a:off x="-11111" y="239633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a:t>
                </a:r>
              </a:p>
            </p:txBody>
          </p:sp>
          <p:sp>
            <p:nvSpPr>
              <p:cNvPr id="9134" name="Forme libre : forme 9133">
                <a:extLst>
                  <a:ext uri="{FF2B5EF4-FFF2-40B4-BE49-F238E27FC236}">
                    <a16:creationId xmlns:a16="http://schemas.microsoft.com/office/drawing/2014/main" id="{AB8C95FA-77A3-C2FA-FC51-FEE8D3DB15B0}"/>
                  </a:ext>
                </a:extLst>
              </p:cNvPr>
              <p:cNvSpPr/>
              <p:nvPr/>
            </p:nvSpPr>
            <p:spPr>
              <a:xfrm rot="16007079">
                <a:off x="138219" y="2461862"/>
                <a:ext cx="190630" cy="13448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388900 w 388900"/>
                  <a:gd name="connsiteY0" fmla="*/ 0 h 247710"/>
                  <a:gd name="connsiteX1" fmla="*/ 248979 w 388900"/>
                  <a:gd name="connsiteY1" fmla="*/ 247710 h 247710"/>
                  <a:gd name="connsiteX2" fmla="*/ 1 w 388900"/>
                  <a:gd name="connsiteY2" fmla="*/ 22359 h 247710"/>
                  <a:gd name="connsiteX0" fmla="*/ 468641 w 468641"/>
                  <a:gd name="connsiteY0" fmla="*/ 34507 h 282217"/>
                  <a:gd name="connsiteX1" fmla="*/ 328720 w 468641"/>
                  <a:gd name="connsiteY1" fmla="*/ 282217 h 282217"/>
                  <a:gd name="connsiteX2" fmla="*/ 0 w 468641"/>
                  <a:gd name="connsiteY2" fmla="*/ 0 h 282217"/>
                  <a:gd name="connsiteX0" fmla="*/ 468641 w 468641"/>
                  <a:gd name="connsiteY0" fmla="*/ 34507 h 209453"/>
                  <a:gd name="connsiteX1" fmla="*/ 367519 w 468641"/>
                  <a:gd name="connsiteY1" fmla="*/ 209453 h 209453"/>
                  <a:gd name="connsiteX2" fmla="*/ 0 w 468641"/>
                  <a:gd name="connsiteY2" fmla="*/ 0 h 209453"/>
                  <a:gd name="connsiteX0" fmla="*/ 415997 w 415997"/>
                  <a:gd name="connsiteY0" fmla="*/ 38910 h 213856"/>
                  <a:gd name="connsiteX1" fmla="*/ 314875 w 415997"/>
                  <a:gd name="connsiteY1" fmla="*/ 213856 h 213856"/>
                  <a:gd name="connsiteX2" fmla="*/ 1 w 415997"/>
                  <a:gd name="connsiteY2" fmla="*/ 0 h 213856"/>
                </a:gdLst>
                <a:ahLst/>
                <a:cxnLst>
                  <a:cxn ang="0">
                    <a:pos x="connsiteX0" y="connsiteY0"/>
                  </a:cxn>
                  <a:cxn ang="0">
                    <a:pos x="connsiteX1" y="connsiteY1"/>
                  </a:cxn>
                  <a:cxn ang="0">
                    <a:pos x="connsiteX2" y="connsiteY2"/>
                  </a:cxn>
                </a:cxnLst>
                <a:rect l="l" t="t" r="r" b="b"/>
                <a:pathLst>
                  <a:path w="415997" h="213856">
                    <a:moveTo>
                      <a:pt x="415997" y="38910"/>
                    </a:moveTo>
                    <a:lnTo>
                      <a:pt x="314875" y="213856"/>
                    </a:lnTo>
                    <a:lnTo>
                      <a:pt x="1"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135" name="Groupe 9134">
              <a:extLst>
                <a:ext uri="{FF2B5EF4-FFF2-40B4-BE49-F238E27FC236}">
                  <a16:creationId xmlns:a16="http://schemas.microsoft.com/office/drawing/2014/main" id="{32AE2504-3B14-6DBF-C07D-2E102EE588BC}"/>
                </a:ext>
              </a:extLst>
            </p:cNvPr>
            <p:cNvGrpSpPr/>
            <p:nvPr/>
          </p:nvGrpSpPr>
          <p:grpSpPr>
            <a:xfrm rot="9886764">
              <a:off x="7979818" y="1396463"/>
              <a:ext cx="480986" cy="321206"/>
              <a:chOff x="5973" y="2212910"/>
              <a:chExt cx="480986" cy="321206"/>
            </a:xfrm>
          </p:grpSpPr>
          <p:sp>
            <p:nvSpPr>
              <p:cNvPr id="9136" name="Forme libre : forme 9135">
                <a:extLst>
                  <a:ext uri="{FF2B5EF4-FFF2-40B4-BE49-F238E27FC236}">
                    <a16:creationId xmlns:a16="http://schemas.microsoft.com/office/drawing/2014/main" id="{BBAE1963-5C51-C682-BDD9-E5AA2B195923}"/>
                  </a:ext>
                </a:extLst>
              </p:cNvPr>
              <p:cNvSpPr/>
              <p:nvPr/>
            </p:nvSpPr>
            <p:spPr>
              <a:xfrm rot="16007079">
                <a:off x="340579" y="2187995"/>
                <a:ext cx="43575" cy="24918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95090 w 95090"/>
                  <a:gd name="connsiteY0" fmla="*/ 0 h 396251"/>
                  <a:gd name="connsiteX1" fmla="*/ 1 w 95090"/>
                  <a:gd name="connsiteY1" fmla="*/ 164096 h 396251"/>
                  <a:gd name="connsiteX2" fmla="*/ 68856 w 95090"/>
                  <a:gd name="connsiteY2" fmla="*/ 396251 h 396251"/>
                </a:gdLst>
                <a:ahLst/>
                <a:cxnLst>
                  <a:cxn ang="0">
                    <a:pos x="connsiteX0" y="connsiteY0"/>
                  </a:cxn>
                  <a:cxn ang="0">
                    <a:pos x="connsiteX1" y="connsiteY1"/>
                  </a:cxn>
                  <a:cxn ang="0">
                    <a:pos x="connsiteX2" y="connsiteY2"/>
                  </a:cxn>
                </a:cxnLst>
                <a:rect l="l" t="t" r="r" b="b"/>
                <a:pathLst>
                  <a:path w="95090" h="396251">
                    <a:moveTo>
                      <a:pt x="95090" y="0"/>
                    </a:moveTo>
                    <a:lnTo>
                      <a:pt x="1" y="164096"/>
                    </a:lnTo>
                    <a:lnTo>
                      <a:pt x="68856" y="396251"/>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37" name="Rectangle : coins arrondis 9136">
                <a:extLst>
                  <a:ext uri="{FF2B5EF4-FFF2-40B4-BE49-F238E27FC236}">
                    <a16:creationId xmlns:a16="http://schemas.microsoft.com/office/drawing/2014/main" id="{C1C3CF55-50D2-4243-1534-041F40FA5306}"/>
                  </a:ext>
                </a:extLst>
              </p:cNvPr>
              <p:cNvSpPr/>
              <p:nvPr/>
            </p:nvSpPr>
            <p:spPr>
              <a:xfrm rot="1156660" flipV="1">
                <a:off x="5973" y="230786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a:t>
                </a:r>
              </a:p>
            </p:txBody>
          </p:sp>
          <p:sp>
            <p:nvSpPr>
              <p:cNvPr id="9138" name="Rectangle : coins arrondis 9137">
                <a:extLst>
                  <a:ext uri="{FF2B5EF4-FFF2-40B4-BE49-F238E27FC236}">
                    <a16:creationId xmlns:a16="http://schemas.microsoft.com/office/drawing/2014/main" id="{EC7095B5-3221-551B-A860-A195FF12408A}"/>
                  </a:ext>
                </a:extLst>
              </p:cNvPr>
              <p:cNvSpPr/>
              <p:nvPr/>
            </p:nvSpPr>
            <p:spPr>
              <a:xfrm rot="1068326" flipV="1">
                <a:off x="33616" y="221291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sp>
            <p:nvSpPr>
              <p:cNvPr id="9139" name="Forme libre : forme 9138">
                <a:extLst>
                  <a:ext uri="{FF2B5EF4-FFF2-40B4-BE49-F238E27FC236}">
                    <a16:creationId xmlns:a16="http://schemas.microsoft.com/office/drawing/2014/main" id="{97986FB8-2E5D-2FCE-FC9E-6921DD12D63C}"/>
                  </a:ext>
                </a:extLst>
              </p:cNvPr>
              <p:cNvSpPr/>
              <p:nvPr/>
            </p:nvSpPr>
            <p:spPr>
              <a:xfrm rot="16007079">
                <a:off x="144193" y="2357161"/>
                <a:ext cx="165393" cy="18851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324779 w 324779"/>
                  <a:gd name="connsiteY0" fmla="*/ 0 h 395978"/>
                  <a:gd name="connsiteX1" fmla="*/ 229690 w 324779"/>
                  <a:gd name="connsiteY1" fmla="*/ 164096 h 395978"/>
                  <a:gd name="connsiteX2" fmla="*/ -1 w 324779"/>
                  <a:gd name="connsiteY2" fmla="*/ 395978 h 395978"/>
                  <a:gd name="connsiteX0" fmla="*/ 249185 w 249185"/>
                  <a:gd name="connsiteY0" fmla="*/ 20728 h 184824"/>
                  <a:gd name="connsiteX1" fmla="*/ 154096 w 249185"/>
                  <a:gd name="connsiteY1" fmla="*/ 184824 h 184824"/>
                  <a:gd name="connsiteX2" fmla="*/ 1 w 249185"/>
                  <a:gd name="connsiteY2" fmla="*/ 0 h 184824"/>
                  <a:gd name="connsiteX0" fmla="*/ 360923 w 360923"/>
                  <a:gd name="connsiteY0" fmla="*/ 135682 h 299778"/>
                  <a:gd name="connsiteX1" fmla="*/ 265834 w 360923"/>
                  <a:gd name="connsiteY1" fmla="*/ 299778 h 299778"/>
                  <a:gd name="connsiteX2" fmla="*/ 0 w 360923"/>
                  <a:gd name="connsiteY2" fmla="*/ 0 h 299778"/>
                </a:gdLst>
                <a:ahLst/>
                <a:cxnLst>
                  <a:cxn ang="0">
                    <a:pos x="connsiteX0" y="connsiteY0"/>
                  </a:cxn>
                  <a:cxn ang="0">
                    <a:pos x="connsiteX1" y="connsiteY1"/>
                  </a:cxn>
                  <a:cxn ang="0">
                    <a:pos x="connsiteX2" y="connsiteY2"/>
                  </a:cxn>
                </a:cxnLst>
                <a:rect l="l" t="t" r="r" b="b"/>
                <a:pathLst>
                  <a:path w="360923" h="299778">
                    <a:moveTo>
                      <a:pt x="360923" y="135682"/>
                    </a:moveTo>
                    <a:lnTo>
                      <a:pt x="265834" y="299778"/>
                    </a:lnTo>
                    <a:lnTo>
                      <a:pt x="0" y="0"/>
                    </a:lnTo>
                  </a:path>
                </a:pathLst>
              </a:custGeom>
              <a:noFill/>
              <a:ln w="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40" name="Groupe 9139">
              <a:extLst>
                <a:ext uri="{FF2B5EF4-FFF2-40B4-BE49-F238E27FC236}">
                  <a16:creationId xmlns:a16="http://schemas.microsoft.com/office/drawing/2014/main" id="{63B35CD8-E8D7-613B-AA52-3C921BC6A123}"/>
                </a:ext>
              </a:extLst>
            </p:cNvPr>
            <p:cNvGrpSpPr/>
            <p:nvPr/>
          </p:nvGrpSpPr>
          <p:grpSpPr>
            <a:xfrm>
              <a:off x="9472582" y="1536366"/>
              <a:ext cx="491007" cy="434838"/>
              <a:chOff x="4090843" y="1491687"/>
              <a:chExt cx="491007" cy="434838"/>
            </a:xfrm>
          </p:grpSpPr>
          <p:grpSp>
            <p:nvGrpSpPr>
              <p:cNvPr id="9141" name="Groupe 9140">
                <a:extLst>
                  <a:ext uri="{FF2B5EF4-FFF2-40B4-BE49-F238E27FC236}">
                    <a16:creationId xmlns:a16="http://schemas.microsoft.com/office/drawing/2014/main" id="{93A52AD3-D97C-6E18-0645-D2C52AA056B0}"/>
                  </a:ext>
                </a:extLst>
              </p:cNvPr>
              <p:cNvGrpSpPr/>
              <p:nvPr/>
            </p:nvGrpSpPr>
            <p:grpSpPr>
              <a:xfrm rot="20831434">
                <a:off x="4090843" y="1491687"/>
                <a:ext cx="491007" cy="276879"/>
                <a:chOff x="4257" y="2124005"/>
                <a:chExt cx="491007" cy="276879"/>
              </a:xfrm>
            </p:grpSpPr>
            <p:sp>
              <p:nvSpPr>
                <p:cNvPr id="9143" name="Forme libre : forme 9142">
                  <a:extLst>
                    <a:ext uri="{FF2B5EF4-FFF2-40B4-BE49-F238E27FC236}">
                      <a16:creationId xmlns:a16="http://schemas.microsoft.com/office/drawing/2014/main" id="{DEE9E669-EC02-0E2D-A980-95ABDBACBCF1}"/>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44" name="Forme libre : forme 9143">
                  <a:extLst>
                    <a:ext uri="{FF2B5EF4-FFF2-40B4-BE49-F238E27FC236}">
                      <a16:creationId xmlns:a16="http://schemas.microsoft.com/office/drawing/2014/main" id="{EB81F662-9B4D-D294-C258-E86B78FB27DB}"/>
                    </a:ext>
                  </a:extLst>
                </p:cNvPr>
                <p:cNvSpPr/>
                <p:nvPr/>
              </p:nvSpPr>
              <p:spPr>
                <a:xfrm rot="16007079">
                  <a:off x="324227" y="2205292"/>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50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45" name="Rectangle : coins arrondis 9144">
                  <a:extLst>
                    <a:ext uri="{FF2B5EF4-FFF2-40B4-BE49-F238E27FC236}">
                      <a16:creationId xmlns:a16="http://schemas.microsoft.com/office/drawing/2014/main" id="{C14AD11F-8FD1-BA77-8026-D455D1747BB8}"/>
                    </a:ext>
                  </a:extLst>
                </p:cNvPr>
                <p:cNvSpPr/>
                <p:nvPr/>
              </p:nvSpPr>
              <p:spPr>
                <a:xfrm rot="11885805" flipV="1">
                  <a:off x="4257" y="230738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34</a:t>
                  </a:r>
                </a:p>
              </p:txBody>
            </p:sp>
            <p:sp>
              <p:nvSpPr>
                <p:cNvPr id="9146" name="Rectangle : coins arrondis 9145">
                  <a:extLst>
                    <a:ext uri="{FF2B5EF4-FFF2-40B4-BE49-F238E27FC236}">
                      <a16:creationId xmlns:a16="http://schemas.microsoft.com/office/drawing/2014/main" id="{7F38DD89-5612-B7D2-60DC-464D41E34F12}"/>
                    </a:ext>
                  </a:extLst>
                </p:cNvPr>
                <p:cNvSpPr/>
                <p:nvPr/>
              </p:nvSpPr>
              <p:spPr>
                <a:xfrm rot="11885805" flipV="1">
                  <a:off x="38499" y="221157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5</a:t>
                  </a:r>
                </a:p>
              </p:txBody>
            </p:sp>
            <p:sp>
              <p:nvSpPr>
                <p:cNvPr id="9147" name="Rectangle : coins arrondis 9146">
                  <a:extLst>
                    <a:ext uri="{FF2B5EF4-FFF2-40B4-BE49-F238E27FC236}">
                      <a16:creationId xmlns:a16="http://schemas.microsoft.com/office/drawing/2014/main" id="{7158D68C-A6B6-3338-2682-B2085876ACE7}"/>
                    </a:ext>
                  </a:extLst>
                </p:cNvPr>
                <p:cNvSpPr/>
                <p:nvPr/>
              </p:nvSpPr>
              <p:spPr>
                <a:xfrm rot="11885805" flipV="1">
                  <a:off x="65438" y="212400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a:t>
                  </a:r>
                </a:p>
              </p:txBody>
            </p:sp>
          </p:grpSp>
          <p:sp>
            <p:nvSpPr>
              <p:cNvPr id="9142" name="Forme libre : forme 9141">
                <a:extLst>
                  <a:ext uri="{FF2B5EF4-FFF2-40B4-BE49-F238E27FC236}">
                    <a16:creationId xmlns:a16="http://schemas.microsoft.com/office/drawing/2014/main" id="{62F103D0-4997-6F1D-2EEA-A79849E34B55}"/>
                  </a:ext>
                </a:extLst>
              </p:cNvPr>
              <p:cNvSpPr/>
              <p:nvPr/>
            </p:nvSpPr>
            <p:spPr>
              <a:xfrm rot="14897594">
                <a:off x="4310245" y="1769677"/>
                <a:ext cx="206434"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Lst>
                <a:ahLst/>
                <a:cxnLst>
                  <a:cxn ang="0">
                    <a:pos x="connsiteX0" y="connsiteY0"/>
                  </a:cxn>
                  <a:cxn ang="0">
                    <a:pos x="connsiteX1" y="connsiteY1"/>
                  </a:cxn>
                  <a:cxn ang="0">
                    <a:pos x="connsiteX2" y="connsiteY2"/>
                  </a:cxn>
                </a:cxnLst>
                <a:rect l="l" t="t" r="r" b="b"/>
                <a:pathLst>
                  <a:path w="450483" h="170565">
                    <a:moveTo>
                      <a:pt x="450483" y="6469"/>
                    </a:moveTo>
                    <a:lnTo>
                      <a:pt x="355394" y="170565"/>
                    </a:lnTo>
                    <a:lnTo>
                      <a:pt x="0" y="0"/>
                    </a:lnTo>
                  </a:path>
                </a:pathLst>
              </a:custGeom>
              <a:noFill/>
              <a:ln w="431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48" name="Groupe 9147">
              <a:extLst>
                <a:ext uri="{FF2B5EF4-FFF2-40B4-BE49-F238E27FC236}">
                  <a16:creationId xmlns:a16="http://schemas.microsoft.com/office/drawing/2014/main" id="{DCE71ABB-3AF8-3941-7B4F-5BD6AF7E9080}"/>
                </a:ext>
              </a:extLst>
            </p:cNvPr>
            <p:cNvGrpSpPr/>
            <p:nvPr/>
          </p:nvGrpSpPr>
          <p:grpSpPr>
            <a:xfrm rot="16200000">
              <a:off x="9878906" y="1985392"/>
              <a:ext cx="354110" cy="358733"/>
              <a:chOff x="4101908" y="1506127"/>
              <a:chExt cx="354110" cy="358733"/>
            </a:xfrm>
          </p:grpSpPr>
          <p:grpSp>
            <p:nvGrpSpPr>
              <p:cNvPr id="9149" name="Groupe 9148">
                <a:extLst>
                  <a:ext uri="{FF2B5EF4-FFF2-40B4-BE49-F238E27FC236}">
                    <a16:creationId xmlns:a16="http://schemas.microsoft.com/office/drawing/2014/main" id="{1F6EC84C-0168-C5D4-C8EC-1D32E79AB91C}"/>
                  </a:ext>
                </a:extLst>
              </p:cNvPr>
              <p:cNvGrpSpPr/>
              <p:nvPr/>
            </p:nvGrpSpPr>
            <p:grpSpPr>
              <a:xfrm rot="20831434">
                <a:off x="4101908" y="1506127"/>
                <a:ext cx="354110" cy="192425"/>
                <a:chOff x="22912" y="2126414"/>
                <a:chExt cx="354110" cy="192425"/>
              </a:xfrm>
            </p:grpSpPr>
            <p:sp>
              <p:nvSpPr>
                <p:cNvPr id="9151" name="Forme libre : forme 9150">
                  <a:extLst>
                    <a:ext uri="{FF2B5EF4-FFF2-40B4-BE49-F238E27FC236}">
                      <a16:creationId xmlns:a16="http://schemas.microsoft.com/office/drawing/2014/main" id="{6D02AF08-A670-8F48-436F-613F2967E7FF}"/>
                    </a:ext>
                  </a:extLst>
                </p:cNvPr>
                <p:cNvSpPr/>
                <p:nvPr/>
              </p:nvSpPr>
              <p:spPr>
                <a:xfrm rot="7924491" flipV="1">
                  <a:off x="272334"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419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52" name="Rectangle : coins arrondis 9151">
                  <a:extLst>
                    <a:ext uri="{FF2B5EF4-FFF2-40B4-BE49-F238E27FC236}">
                      <a16:creationId xmlns:a16="http://schemas.microsoft.com/office/drawing/2014/main" id="{F246B873-4341-D057-C9B1-F0A9D48A058B}"/>
                    </a:ext>
                  </a:extLst>
                </p:cNvPr>
                <p:cNvSpPr/>
                <p:nvPr/>
              </p:nvSpPr>
              <p:spPr>
                <a:xfrm rot="11885805" flipV="1">
                  <a:off x="22912" y="222533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35</a:t>
                  </a:r>
                </a:p>
              </p:txBody>
            </p:sp>
            <p:sp>
              <p:nvSpPr>
                <p:cNvPr id="9153" name="Rectangle : coins arrondis 9152">
                  <a:extLst>
                    <a:ext uri="{FF2B5EF4-FFF2-40B4-BE49-F238E27FC236}">
                      <a16:creationId xmlns:a16="http://schemas.microsoft.com/office/drawing/2014/main" id="{BF268DE8-3EA1-BAB3-5FFD-006A82A97281}"/>
                    </a:ext>
                  </a:extLst>
                </p:cNvPr>
                <p:cNvSpPr/>
                <p:nvPr/>
              </p:nvSpPr>
              <p:spPr>
                <a:xfrm rot="11885805"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33</a:t>
                  </a:r>
                </a:p>
              </p:txBody>
            </p:sp>
          </p:grpSp>
          <p:sp>
            <p:nvSpPr>
              <p:cNvPr id="9150" name="Forme libre : forme 9149">
                <a:extLst>
                  <a:ext uri="{FF2B5EF4-FFF2-40B4-BE49-F238E27FC236}">
                    <a16:creationId xmlns:a16="http://schemas.microsoft.com/office/drawing/2014/main" id="{AC888CB1-4A18-539A-0FFE-B0B3831F93DD}"/>
                  </a:ext>
                </a:extLst>
              </p:cNvPr>
              <p:cNvSpPr/>
              <p:nvPr/>
            </p:nvSpPr>
            <p:spPr>
              <a:xfrm rot="14897594">
                <a:off x="4289689" y="1730136"/>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444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54" name="Groupe 9153">
              <a:extLst>
                <a:ext uri="{FF2B5EF4-FFF2-40B4-BE49-F238E27FC236}">
                  <a16:creationId xmlns:a16="http://schemas.microsoft.com/office/drawing/2014/main" id="{B818CAAE-246E-581E-A902-E58088EE78F0}"/>
                </a:ext>
              </a:extLst>
            </p:cNvPr>
            <p:cNvGrpSpPr/>
            <p:nvPr/>
          </p:nvGrpSpPr>
          <p:grpSpPr>
            <a:xfrm rot="10800000">
              <a:off x="9988338" y="1585884"/>
              <a:ext cx="544094" cy="325687"/>
              <a:chOff x="4094197" y="1483892"/>
              <a:chExt cx="544094" cy="325687"/>
            </a:xfrm>
          </p:grpSpPr>
          <p:grpSp>
            <p:nvGrpSpPr>
              <p:cNvPr id="9155" name="Groupe 9154">
                <a:extLst>
                  <a:ext uri="{FF2B5EF4-FFF2-40B4-BE49-F238E27FC236}">
                    <a16:creationId xmlns:a16="http://schemas.microsoft.com/office/drawing/2014/main" id="{05F9EA26-9174-D034-872E-BEA5175E04B1}"/>
                  </a:ext>
                </a:extLst>
              </p:cNvPr>
              <p:cNvGrpSpPr/>
              <p:nvPr/>
            </p:nvGrpSpPr>
            <p:grpSpPr>
              <a:xfrm rot="20831434">
                <a:off x="4094197" y="1483892"/>
                <a:ext cx="544094" cy="283634"/>
                <a:chOff x="7846" y="2122949"/>
                <a:chExt cx="544094" cy="283634"/>
              </a:xfrm>
            </p:grpSpPr>
            <p:sp>
              <p:nvSpPr>
                <p:cNvPr id="9157" name="Forme libre : forme 9156">
                  <a:extLst>
                    <a:ext uri="{FF2B5EF4-FFF2-40B4-BE49-F238E27FC236}">
                      <a16:creationId xmlns:a16="http://schemas.microsoft.com/office/drawing/2014/main" id="{564BE50E-55A4-8FAB-68F7-9DB8A6AAFBC3}"/>
                    </a:ext>
                  </a:extLst>
                </p:cNvPr>
                <p:cNvSpPr/>
                <p:nvPr/>
              </p:nvSpPr>
              <p:spPr>
                <a:xfrm rot="7924491" flipV="1">
                  <a:off x="266766" y="2132141"/>
                  <a:ext cx="113222" cy="12471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Lst>
                  <a:ahLst/>
                  <a:cxnLst>
                    <a:cxn ang="0">
                      <a:pos x="connsiteX0" y="connsiteY0"/>
                    </a:cxn>
                    <a:cxn ang="0">
                      <a:pos x="connsiteX1" y="connsiteY1"/>
                    </a:cxn>
                    <a:cxn ang="0">
                      <a:pos x="connsiteX2" y="connsiteY2"/>
                    </a:cxn>
                    <a:cxn ang="0">
                      <a:pos x="connsiteX3" y="connsiteY3"/>
                    </a:cxn>
                  </a:cxnLst>
                  <a:rect l="l" t="t" r="r" b="b"/>
                  <a:pathLst>
                    <a:path w="113222" h="126265">
                      <a:moveTo>
                        <a:pt x="113222" y="38765"/>
                      </a:moveTo>
                      <a:lnTo>
                        <a:pt x="65621" y="126265"/>
                      </a:lnTo>
                      <a:lnTo>
                        <a:pt x="0" y="96958"/>
                      </a:lnTo>
                      <a:cubicBezTo>
                        <a:pt x="25453" y="51918"/>
                        <a:pt x="17282" y="52059"/>
                        <a:pt x="41830" y="0"/>
                      </a:cubicBezTo>
                    </a:path>
                  </a:pathLst>
                </a:custGeom>
                <a:noFill/>
                <a:ln w="25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58" name="Forme libre : forme 9157">
                  <a:extLst>
                    <a:ext uri="{FF2B5EF4-FFF2-40B4-BE49-F238E27FC236}">
                      <a16:creationId xmlns:a16="http://schemas.microsoft.com/office/drawing/2014/main" id="{E658B4F0-96DD-1026-2818-33BB18F58F11}"/>
                    </a:ext>
                  </a:extLst>
                </p:cNvPr>
                <p:cNvSpPr/>
                <p:nvPr/>
              </p:nvSpPr>
              <p:spPr>
                <a:xfrm rot="16007079">
                  <a:off x="353533" y="2132695"/>
                  <a:ext cx="81450" cy="31536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87143 w 187143"/>
                    <a:gd name="connsiteY0" fmla="*/ 0 h 407587"/>
                    <a:gd name="connsiteX1" fmla="*/ 95222 w 187143"/>
                    <a:gd name="connsiteY1" fmla="*/ 193635 h 407587"/>
                    <a:gd name="connsiteX2" fmla="*/ -1 w 187143"/>
                    <a:gd name="connsiteY2" fmla="*/ 407588 h 407587"/>
                    <a:gd name="connsiteX0" fmla="*/ 91921 w 189227"/>
                    <a:gd name="connsiteY0" fmla="*/ 0 h 501489"/>
                    <a:gd name="connsiteX1" fmla="*/ 0 w 189227"/>
                    <a:gd name="connsiteY1" fmla="*/ 193635 h 501489"/>
                    <a:gd name="connsiteX2" fmla="*/ 177739 w 189227"/>
                    <a:gd name="connsiteY2" fmla="*/ 501489 h 501489"/>
                    <a:gd name="connsiteX0" fmla="*/ 91921 w 192411"/>
                    <a:gd name="connsiteY0" fmla="*/ 0 h 501489"/>
                    <a:gd name="connsiteX1" fmla="*/ 0 w 192411"/>
                    <a:gd name="connsiteY1" fmla="*/ 193635 h 501489"/>
                    <a:gd name="connsiteX2" fmla="*/ 177739 w 192411"/>
                    <a:gd name="connsiteY2" fmla="*/ 501489 h 501489"/>
                    <a:gd name="connsiteX0" fmla="*/ 91921 w 177740"/>
                    <a:gd name="connsiteY0" fmla="*/ 0 h 501489"/>
                    <a:gd name="connsiteX1" fmla="*/ 0 w 177740"/>
                    <a:gd name="connsiteY1" fmla="*/ 193635 h 501489"/>
                    <a:gd name="connsiteX2" fmla="*/ 177739 w 177740"/>
                    <a:gd name="connsiteY2" fmla="*/ 501489 h 501489"/>
                  </a:gdLst>
                  <a:ahLst/>
                  <a:cxnLst>
                    <a:cxn ang="0">
                      <a:pos x="connsiteX0" y="connsiteY0"/>
                    </a:cxn>
                    <a:cxn ang="0">
                      <a:pos x="connsiteX1" y="connsiteY1"/>
                    </a:cxn>
                    <a:cxn ang="0">
                      <a:pos x="connsiteX2" y="connsiteY2"/>
                    </a:cxn>
                  </a:cxnLst>
                  <a:rect l="l" t="t" r="r" b="b"/>
                  <a:pathLst>
                    <a:path w="177740" h="501489">
                      <a:moveTo>
                        <a:pt x="91921" y="0"/>
                      </a:moveTo>
                      <a:lnTo>
                        <a:pt x="0" y="193635"/>
                      </a:lnTo>
                      <a:lnTo>
                        <a:pt x="177739" y="501489"/>
                      </a:lnTo>
                    </a:path>
                  </a:pathLst>
                </a:custGeom>
                <a:noFill/>
                <a:ln w="266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59" name="Rectangle : coins arrondis 9158">
                  <a:extLst>
                    <a:ext uri="{FF2B5EF4-FFF2-40B4-BE49-F238E27FC236}">
                      <a16:creationId xmlns:a16="http://schemas.microsoft.com/office/drawing/2014/main" id="{3D218C8C-AACC-61DC-8983-0A41045907D0}"/>
                    </a:ext>
                  </a:extLst>
                </p:cNvPr>
                <p:cNvSpPr/>
                <p:nvPr/>
              </p:nvSpPr>
              <p:spPr>
                <a:xfrm rot="768566" flipV="1">
                  <a:off x="7846" y="231308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a:t>
                  </a:r>
                </a:p>
              </p:txBody>
            </p:sp>
            <p:sp>
              <p:nvSpPr>
                <p:cNvPr id="9160" name="Rectangle : coins arrondis 9159">
                  <a:extLst>
                    <a:ext uri="{FF2B5EF4-FFF2-40B4-BE49-F238E27FC236}">
                      <a16:creationId xmlns:a16="http://schemas.microsoft.com/office/drawing/2014/main" id="{3B7B7240-03CA-3E8C-394D-38B66E988D03}"/>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21</a:t>
                  </a:r>
                </a:p>
              </p:txBody>
            </p:sp>
            <p:sp>
              <p:nvSpPr>
                <p:cNvPr id="9161" name="Rectangle : coins arrondis 9160">
                  <a:extLst>
                    <a:ext uri="{FF2B5EF4-FFF2-40B4-BE49-F238E27FC236}">
                      <a16:creationId xmlns:a16="http://schemas.microsoft.com/office/drawing/2014/main" id="{BC9E7DB7-E4E5-A34D-3DC6-F67E519E0BE6}"/>
                    </a:ext>
                  </a:extLst>
                </p:cNvPr>
                <p:cNvSpPr/>
                <p:nvPr/>
              </p:nvSpPr>
              <p:spPr>
                <a:xfrm rot="768566" flipV="1">
                  <a:off x="60792" y="21229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a:t>
                  </a:r>
                </a:p>
              </p:txBody>
            </p:sp>
          </p:grpSp>
          <p:sp>
            <p:nvSpPr>
              <p:cNvPr id="9156" name="Forme libre : forme 9155">
                <a:extLst>
                  <a:ext uri="{FF2B5EF4-FFF2-40B4-BE49-F238E27FC236}">
                    <a16:creationId xmlns:a16="http://schemas.microsoft.com/office/drawing/2014/main" id="{1C78DBE5-326F-2E07-C0DF-91BF89B47E01}"/>
                  </a:ext>
                </a:extLst>
              </p:cNvPr>
              <p:cNvSpPr/>
              <p:nvPr/>
            </p:nvSpPr>
            <p:spPr>
              <a:xfrm rot="14897594">
                <a:off x="4413042" y="1622180"/>
                <a:ext cx="115836" cy="25896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31170 w 431170"/>
                  <a:gd name="connsiteY0" fmla="*/ 867 h 164963"/>
                  <a:gd name="connsiteX1" fmla="*/ 336081 w 431170"/>
                  <a:gd name="connsiteY1" fmla="*/ 164963 h 164963"/>
                  <a:gd name="connsiteX2" fmla="*/ 0 w 431170"/>
                  <a:gd name="connsiteY2" fmla="*/ 1 h 164963"/>
                  <a:gd name="connsiteX0" fmla="*/ 95090 w 95090"/>
                  <a:gd name="connsiteY0" fmla="*/ 0 h 164096"/>
                  <a:gd name="connsiteX1" fmla="*/ 1 w 95090"/>
                  <a:gd name="connsiteY1" fmla="*/ 164096 h 164096"/>
                  <a:gd name="connsiteX0" fmla="*/ 252779 w 252779"/>
                  <a:gd name="connsiteY0" fmla="*/ 0 h 411798"/>
                  <a:gd name="connsiteX1" fmla="*/ -1 w 252779"/>
                  <a:gd name="connsiteY1" fmla="*/ 411797 h 411798"/>
                </a:gdLst>
                <a:ahLst/>
                <a:cxnLst>
                  <a:cxn ang="0">
                    <a:pos x="connsiteX0" y="connsiteY0"/>
                  </a:cxn>
                  <a:cxn ang="0">
                    <a:pos x="connsiteX1" y="connsiteY1"/>
                  </a:cxn>
                </a:cxnLst>
                <a:rect l="l" t="t" r="r" b="b"/>
                <a:pathLst>
                  <a:path w="252779" h="411798">
                    <a:moveTo>
                      <a:pt x="252779" y="0"/>
                    </a:moveTo>
                    <a:lnTo>
                      <a:pt x="-1" y="411797"/>
                    </a:lnTo>
                  </a:path>
                </a:pathLst>
              </a:custGeom>
              <a:noFill/>
              <a:ln w="38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62" name="Groupe 9161">
              <a:extLst>
                <a:ext uri="{FF2B5EF4-FFF2-40B4-BE49-F238E27FC236}">
                  <a16:creationId xmlns:a16="http://schemas.microsoft.com/office/drawing/2014/main" id="{D2CFC047-C181-5A57-89C3-E0C0C17EFCCB}"/>
                </a:ext>
              </a:extLst>
            </p:cNvPr>
            <p:cNvGrpSpPr/>
            <p:nvPr/>
          </p:nvGrpSpPr>
          <p:grpSpPr>
            <a:xfrm rot="17272271">
              <a:off x="7753784" y="3347931"/>
              <a:ext cx="427071" cy="339900"/>
              <a:chOff x="4096806" y="1594809"/>
              <a:chExt cx="427071" cy="339900"/>
            </a:xfrm>
          </p:grpSpPr>
          <p:grpSp>
            <p:nvGrpSpPr>
              <p:cNvPr id="9163" name="Groupe 9162">
                <a:extLst>
                  <a:ext uri="{FF2B5EF4-FFF2-40B4-BE49-F238E27FC236}">
                    <a16:creationId xmlns:a16="http://schemas.microsoft.com/office/drawing/2014/main" id="{53BC507F-11C0-DCFB-95D1-A39ABEE77A80}"/>
                  </a:ext>
                </a:extLst>
              </p:cNvPr>
              <p:cNvGrpSpPr/>
              <p:nvPr/>
            </p:nvGrpSpPr>
            <p:grpSpPr>
              <a:xfrm rot="20831434">
                <a:off x="4096806" y="1594809"/>
                <a:ext cx="427071" cy="196034"/>
                <a:chOff x="-3033" y="2219802"/>
                <a:chExt cx="427071" cy="196034"/>
              </a:xfrm>
            </p:grpSpPr>
            <p:sp>
              <p:nvSpPr>
                <p:cNvPr id="9165" name="Forme libre : forme 9164">
                  <a:extLst>
                    <a:ext uri="{FF2B5EF4-FFF2-40B4-BE49-F238E27FC236}">
                      <a16:creationId xmlns:a16="http://schemas.microsoft.com/office/drawing/2014/main" id="{5C58A68B-5B4B-C96F-8313-BCFE17105C2D}"/>
                    </a:ext>
                  </a:extLst>
                </p:cNvPr>
                <p:cNvSpPr/>
                <p:nvPr/>
              </p:nvSpPr>
              <p:spPr>
                <a:xfrm rot="16007079">
                  <a:off x="299886" y="2231039"/>
                  <a:ext cx="62623" cy="18568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36656 w 136656"/>
                    <a:gd name="connsiteY0" fmla="*/ 0 h 295269"/>
                    <a:gd name="connsiteX1" fmla="*/ 1 w 136656"/>
                    <a:gd name="connsiteY1" fmla="*/ 295269 h 295269"/>
                  </a:gdLst>
                  <a:ahLst/>
                  <a:cxnLst>
                    <a:cxn ang="0">
                      <a:pos x="connsiteX0" y="connsiteY0"/>
                    </a:cxn>
                    <a:cxn ang="0">
                      <a:pos x="connsiteX1" y="connsiteY1"/>
                    </a:cxn>
                  </a:cxnLst>
                  <a:rect l="l" t="t" r="r" b="b"/>
                  <a:pathLst>
                    <a:path w="136656" h="295269">
                      <a:moveTo>
                        <a:pt x="136656" y="0"/>
                      </a:moveTo>
                      <a:lnTo>
                        <a:pt x="1" y="295269"/>
                      </a:lnTo>
                    </a:path>
                  </a:pathLst>
                </a:custGeom>
                <a:noFill/>
                <a:ln w="4889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66" name="Rectangle : coins arrondis 9165">
                  <a:extLst>
                    <a:ext uri="{FF2B5EF4-FFF2-40B4-BE49-F238E27FC236}">
                      <a16:creationId xmlns:a16="http://schemas.microsoft.com/office/drawing/2014/main" id="{8AA6F178-F9D4-A08E-AD38-D2B8B6133DD0}"/>
                    </a:ext>
                  </a:extLst>
                </p:cNvPr>
                <p:cNvSpPr/>
                <p:nvPr/>
              </p:nvSpPr>
              <p:spPr>
                <a:xfrm rot="11885805" flipV="1">
                  <a:off x="-3033" y="232233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12</a:t>
                  </a:r>
                </a:p>
              </p:txBody>
            </p:sp>
            <p:sp>
              <p:nvSpPr>
                <p:cNvPr id="9167" name="Rectangle : coins arrondis 9166">
                  <a:extLst>
                    <a:ext uri="{FF2B5EF4-FFF2-40B4-BE49-F238E27FC236}">
                      <a16:creationId xmlns:a16="http://schemas.microsoft.com/office/drawing/2014/main" id="{55811837-C838-A3A4-0907-CCAB12054355}"/>
                    </a:ext>
                  </a:extLst>
                </p:cNvPr>
                <p:cNvSpPr/>
                <p:nvPr/>
              </p:nvSpPr>
              <p:spPr>
                <a:xfrm rot="11885805"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385</a:t>
                  </a:r>
                </a:p>
              </p:txBody>
            </p:sp>
          </p:grpSp>
          <p:sp>
            <p:nvSpPr>
              <p:cNvPr id="9164" name="Forme libre : forme 9163">
                <a:extLst>
                  <a:ext uri="{FF2B5EF4-FFF2-40B4-BE49-F238E27FC236}">
                    <a16:creationId xmlns:a16="http://schemas.microsoft.com/office/drawing/2014/main" id="{E7DD5350-DA4F-8905-33BD-01BD41F13A09}"/>
                  </a:ext>
                </a:extLst>
              </p:cNvPr>
              <p:cNvSpPr/>
              <p:nvPr/>
            </p:nvSpPr>
            <p:spPr>
              <a:xfrm rot="14897594">
                <a:off x="4289689" y="1799985"/>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68" name="Groupe 9167">
              <a:extLst>
                <a:ext uri="{FF2B5EF4-FFF2-40B4-BE49-F238E27FC236}">
                  <a16:creationId xmlns:a16="http://schemas.microsoft.com/office/drawing/2014/main" id="{73C3D770-CA3D-D2DB-3400-247CCC37D074}"/>
                </a:ext>
              </a:extLst>
            </p:cNvPr>
            <p:cNvGrpSpPr/>
            <p:nvPr/>
          </p:nvGrpSpPr>
          <p:grpSpPr>
            <a:xfrm rot="4891358">
              <a:off x="7602609" y="2843266"/>
              <a:ext cx="531167" cy="260206"/>
              <a:chOff x="4098830" y="1579550"/>
              <a:chExt cx="531167" cy="260206"/>
            </a:xfrm>
          </p:grpSpPr>
          <p:grpSp>
            <p:nvGrpSpPr>
              <p:cNvPr id="9169" name="Groupe 9168">
                <a:extLst>
                  <a:ext uri="{FF2B5EF4-FFF2-40B4-BE49-F238E27FC236}">
                    <a16:creationId xmlns:a16="http://schemas.microsoft.com/office/drawing/2014/main" id="{5767CF02-4122-72D5-80F5-C954E54C040A}"/>
                  </a:ext>
                </a:extLst>
              </p:cNvPr>
              <p:cNvGrpSpPr/>
              <p:nvPr/>
            </p:nvGrpSpPr>
            <p:grpSpPr>
              <a:xfrm rot="20831434">
                <a:off x="4098830" y="1579550"/>
                <a:ext cx="477726" cy="200843"/>
                <a:chOff x="1161" y="2210927"/>
                <a:chExt cx="477726" cy="200843"/>
              </a:xfrm>
            </p:grpSpPr>
            <p:sp>
              <p:nvSpPr>
                <p:cNvPr id="9171" name="Forme libre : forme 9170">
                  <a:extLst>
                    <a:ext uri="{FF2B5EF4-FFF2-40B4-BE49-F238E27FC236}">
                      <a16:creationId xmlns:a16="http://schemas.microsoft.com/office/drawing/2014/main" id="{43133440-6610-D894-871B-4C70AA119C79}"/>
                    </a:ext>
                  </a:extLst>
                </p:cNvPr>
                <p:cNvSpPr/>
                <p:nvPr/>
              </p:nvSpPr>
              <p:spPr>
                <a:xfrm rot="16007079">
                  <a:off x="304249" y="2180928"/>
                  <a:ext cx="107548" cy="2417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0 w 37588"/>
                    <a:gd name="connsiteY0" fmla="*/ 0 h 437839"/>
                    <a:gd name="connsiteX1" fmla="*/ 37588 w 37588"/>
                    <a:gd name="connsiteY1" fmla="*/ 437840 h 437839"/>
                    <a:gd name="connsiteX0" fmla="*/ 0 w 37588"/>
                    <a:gd name="connsiteY0" fmla="*/ 0 h 437841"/>
                    <a:gd name="connsiteX1" fmla="*/ 28360 w 37588"/>
                    <a:gd name="connsiteY1" fmla="*/ 213542 h 437841"/>
                    <a:gd name="connsiteX2" fmla="*/ 37588 w 37588"/>
                    <a:gd name="connsiteY2" fmla="*/ 437840 h 437841"/>
                    <a:gd name="connsiteX0" fmla="*/ 141807 w 179395"/>
                    <a:gd name="connsiteY0" fmla="*/ 0 h 437839"/>
                    <a:gd name="connsiteX1" fmla="*/ 976 w 179395"/>
                    <a:gd name="connsiteY1" fmla="*/ 240578 h 437839"/>
                    <a:gd name="connsiteX2" fmla="*/ 179395 w 179395"/>
                    <a:gd name="connsiteY2" fmla="*/ 437840 h 437839"/>
                    <a:gd name="connsiteX0" fmla="*/ 140832 w 178420"/>
                    <a:gd name="connsiteY0" fmla="*/ 0 h 437841"/>
                    <a:gd name="connsiteX1" fmla="*/ 1 w 178420"/>
                    <a:gd name="connsiteY1" fmla="*/ 240578 h 437841"/>
                    <a:gd name="connsiteX2" fmla="*/ 178420 w 178420"/>
                    <a:gd name="connsiteY2" fmla="*/ 437840 h 437841"/>
                    <a:gd name="connsiteX0" fmla="*/ 140832 w 178420"/>
                    <a:gd name="connsiteY0" fmla="*/ 0 h 437839"/>
                    <a:gd name="connsiteX1" fmla="*/ 1 w 178420"/>
                    <a:gd name="connsiteY1" fmla="*/ 240578 h 437839"/>
                    <a:gd name="connsiteX2" fmla="*/ 178420 w 178420"/>
                    <a:gd name="connsiteY2" fmla="*/ 437840 h 437839"/>
                    <a:gd name="connsiteX0" fmla="*/ 140832 w 190557"/>
                    <a:gd name="connsiteY0" fmla="*/ 0 h 369741"/>
                    <a:gd name="connsiteX1" fmla="*/ 1 w 190557"/>
                    <a:gd name="connsiteY1" fmla="*/ 240578 h 369741"/>
                    <a:gd name="connsiteX2" fmla="*/ 190557 w 190557"/>
                    <a:gd name="connsiteY2" fmla="*/ 369741 h 369741"/>
                    <a:gd name="connsiteX0" fmla="*/ 140832 w 234689"/>
                    <a:gd name="connsiteY0" fmla="*/ 0 h 384396"/>
                    <a:gd name="connsiteX1" fmla="*/ 1 w 234689"/>
                    <a:gd name="connsiteY1" fmla="*/ 240578 h 384396"/>
                    <a:gd name="connsiteX2" fmla="*/ 234690 w 234689"/>
                    <a:gd name="connsiteY2" fmla="*/ 384397 h 384396"/>
                  </a:gdLst>
                  <a:ahLst/>
                  <a:cxnLst>
                    <a:cxn ang="0">
                      <a:pos x="connsiteX0" y="connsiteY0"/>
                    </a:cxn>
                    <a:cxn ang="0">
                      <a:pos x="connsiteX1" y="connsiteY1"/>
                    </a:cxn>
                    <a:cxn ang="0">
                      <a:pos x="connsiteX2" y="connsiteY2"/>
                    </a:cxn>
                  </a:cxnLst>
                  <a:rect l="l" t="t" r="r" b="b"/>
                  <a:pathLst>
                    <a:path w="234689" h="384396">
                      <a:moveTo>
                        <a:pt x="140832" y="0"/>
                      </a:moveTo>
                      <a:lnTo>
                        <a:pt x="1" y="240578"/>
                      </a:lnTo>
                      <a:lnTo>
                        <a:pt x="234690" y="384397"/>
                      </a:lnTo>
                    </a:path>
                  </a:pathLst>
                </a:custGeom>
                <a:noFill/>
                <a:ln w="965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72" name="Rectangle : coins arrondis 9171">
                  <a:extLst>
                    <a:ext uri="{FF2B5EF4-FFF2-40B4-BE49-F238E27FC236}">
                      <a16:creationId xmlns:a16="http://schemas.microsoft.com/office/drawing/2014/main" id="{B8037AD2-0F64-3997-0B23-BF882779F8A0}"/>
                    </a:ext>
                  </a:extLst>
                </p:cNvPr>
                <p:cNvSpPr/>
                <p:nvPr/>
              </p:nvSpPr>
              <p:spPr>
                <a:xfrm rot="11885805" flipV="1">
                  <a:off x="1161" y="231826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227</a:t>
                  </a:r>
                </a:p>
              </p:txBody>
            </p:sp>
            <p:sp>
              <p:nvSpPr>
                <p:cNvPr id="9173" name="Rectangle : coins arrondis 9172">
                  <a:extLst>
                    <a:ext uri="{FF2B5EF4-FFF2-40B4-BE49-F238E27FC236}">
                      <a16:creationId xmlns:a16="http://schemas.microsoft.com/office/drawing/2014/main" id="{4A02AA02-1623-75F1-2366-59C4066F8CDF}"/>
                    </a:ext>
                  </a:extLst>
                </p:cNvPr>
                <p:cNvSpPr/>
                <p:nvPr/>
              </p:nvSpPr>
              <p:spPr>
                <a:xfrm rot="11885805" flipV="1">
                  <a:off x="35200" y="221092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76</a:t>
                  </a:r>
                </a:p>
              </p:txBody>
            </p:sp>
          </p:grpSp>
          <p:sp>
            <p:nvSpPr>
              <p:cNvPr id="9170" name="Forme libre : forme 9169">
                <a:extLst>
                  <a:ext uri="{FF2B5EF4-FFF2-40B4-BE49-F238E27FC236}">
                    <a16:creationId xmlns:a16="http://schemas.microsoft.com/office/drawing/2014/main" id="{4B0F4CE9-8B41-69D0-C6BB-F5CBBD5FD40D}"/>
                  </a:ext>
                </a:extLst>
              </p:cNvPr>
              <p:cNvSpPr/>
              <p:nvPr/>
            </p:nvSpPr>
            <p:spPr>
              <a:xfrm rot="14897594">
                <a:off x="4412791" y="1622550"/>
                <a:ext cx="151677" cy="28273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95090 w 95090"/>
                  <a:gd name="connsiteY0" fmla="*/ 0 h 164096"/>
                  <a:gd name="connsiteX1" fmla="*/ 1 w 95090"/>
                  <a:gd name="connsiteY1" fmla="*/ 164096 h 164096"/>
                  <a:gd name="connsiteX0" fmla="*/ 267310 w 267310"/>
                  <a:gd name="connsiteY0" fmla="*/ 0 h 359776"/>
                  <a:gd name="connsiteX1" fmla="*/ 0 w 267310"/>
                  <a:gd name="connsiteY1" fmla="*/ 359776 h 359776"/>
                  <a:gd name="connsiteX0" fmla="*/ 270673 w 270673"/>
                  <a:gd name="connsiteY0" fmla="*/ 0 h 434281"/>
                  <a:gd name="connsiteX1" fmla="*/ 1 w 270673"/>
                  <a:gd name="connsiteY1" fmla="*/ 434281 h 434281"/>
                  <a:gd name="connsiteX0" fmla="*/ 292122 w 292122"/>
                  <a:gd name="connsiteY0" fmla="*/ 0 h 431031"/>
                  <a:gd name="connsiteX1" fmla="*/ 1 w 292122"/>
                  <a:gd name="connsiteY1" fmla="*/ 431031 h 431031"/>
                  <a:gd name="connsiteX0" fmla="*/ 313023 w 313023"/>
                  <a:gd name="connsiteY0" fmla="*/ 0 h 457217"/>
                  <a:gd name="connsiteX1" fmla="*/ -1 w 313023"/>
                  <a:gd name="connsiteY1" fmla="*/ 457217 h 457217"/>
                  <a:gd name="connsiteX0" fmla="*/ 313023 w 313023"/>
                  <a:gd name="connsiteY0" fmla="*/ 0 h 457217"/>
                  <a:gd name="connsiteX1" fmla="*/ 0 w 313023"/>
                  <a:gd name="connsiteY1" fmla="*/ 457217 h 457217"/>
                  <a:gd name="connsiteX0" fmla="*/ 313023 w 313023"/>
                  <a:gd name="connsiteY0" fmla="*/ 0 h 457217"/>
                  <a:gd name="connsiteX1" fmla="*/ 0 w 313023"/>
                  <a:gd name="connsiteY1" fmla="*/ 457217 h 457217"/>
                  <a:gd name="connsiteX0" fmla="*/ 313023 w 313023"/>
                  <a:gd name="connsiteY0" fmla="*/ 0 h 457217"/>
                  <a:gd name="connsiteX1" fmla="*/ 0 w 313023"/>
                  <a:gd name="connsiteY1" fmla="*/ 457217 h 457217"/>
                  <a:gd name="connsiteX0" fmla="*/ 330991 w 330991"/>
                  <a:gd name="connsiteY0" fmla="*/ 0 h 449602"/>
                  <a:gd name="connsiteX1" fmla="*/ 0 w 330991"/>
                  <a:gd name="connsiteY1" fmla="*/ 449601 h 449602"/>
                </a:gdLst>
                <a:ahLst/>
                <a:cxnLst>
                  <a:cxn ang="0">
                    <a:pos x="connsiteX0" y="connsiteY0"/>
                  </a:cxn>
                  <a:cxn ang="0">
                    <a:pos x="connsiteX1" y="connsiteY1"/>
                  </a:cxn>
                </a:cxnLst>
                <a:rect l="l" t="t" r="r" b="b"/>
                <a:pathLst>
                  <a:path w="330991" h="449602">
                    <a:moveTo>
                      <a:pt x="330991" y="0"/>
                    </a:moveTo>
                    <a:lnTo>
                      <a:pt x="0" y="449601"/>
                    </a:lnTo>
                  </a:path>
                </a:pathLst>
              </a:custGeom>
              <a:noFill/>
              <a:ln w="2882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74" name="Groupe 9173">
              <a:extLst>
                <a:ext uri="{FF2B5EF4-FFF2-40B4-BE49-F238E27FC236}">
                  <a16:creationId xmlns:a16="http://schemas.microsoft.com/office/drawing/2014/main" id="{B5FC7125-B30A-7BF7-7F6C-4ED38BCA9694}"/>
                </a:ext>
              </a:extLst>
            </p:cNvPr>
            <p:cNvGrpSpPr/>
            <p:nvPr/>
          </p:nvGrpSpPr>
          <p:grpSpPr>
            <a:xfrm rot="13109958">
              <a:off x="8505318" y="3284365"/>
              <a:ext cx="433541" cy="327246"/>
              <a:chOff x="4163762" y="1598549"/>
              <a:chExt cx="433541" cy="327246"/>
            </a:xfrm>
          </p:grpSpPr>
          <p:grpSp>
            <p:nvGrpSpPr>
              <p:cNvPr id="9175" name="Groupe 9174">
                <a:extLst>
                  <a:ext uri="{FF2B5EF4-FFF2-40B4-BE49-F238E27FC236}">
                    <a16:creationId xmlns:a16="http://schemas.microsoft.com/office/drawing/2014/main" id="{C66422AC-1C30-1F52-E6EA-50A94C127546}"/>
                  </a:ext>
                </a:extLst>
              </p:cNvPr>
              <p:cNvGrpSpPr/>
              <p:nvPr/>
            </p:nvGrpSpPr>
            <p:grpSpPr>
              <a:xfrm rot="20831434">
                <a:off x="4163762" y="1598549"/>
                <a:ext cx="433541" cy="188446"/>
                <a:chOff x="62188" y="2239104"/>
                <a:chExt cx="433541" cy="188446"/>
              </a:xfrm>
            </p:grpSpPr>
            <p:sp>
              <p:nvSpPr>
                <p:cNvPr id="9177" name="Forme libre : forme 9176">
                  <a:extLst>
                    <a:ext uri="{FF2B5EF4-FFF2-40B4-BE49-F238E27FC236}">
                      <a16:creationId xmlns:a16="http://schemas.microsoft.com/office/drawing/2014/main" id="{EC4FD808-3AF0-14CF-49BC-55DC065669A6}"/>
                    </a:ext>
                  </a:extLst>
                </p:cNvPr>
                <p:cNvSpPr/>
                <p:nvPr/>
              </p:nvSpPr>
              <p:spPr>
                <a:xfrm rot="16007079">
                  <a:off x="361620" y="2240645"/>
                  <a:ext cx="67544" cy="20067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47394 w 147394"/>
                    <a:gd name="connsiteY0" fmla="*/ 1 h 319112"/>
                    <a:gd name="connsiteX1" fmla="*/ -1 w 147394"/>
                    <a:gd name="connsiteY1" fmla="*/ 319113 h 319112"/>
                  </a:gdLst>
                  <a:ahLst/>
                  <a:cxnLst>
                    <a:cxn ang="0">
                      <a:pos x="connsiteX0" y="connsiteY0"/>
                    </a:cxn>
                    <a:cxn ang="0">
                      <a:pos x="connsiteX1" y="connsiteY1"/>
                    </a:cxn>
                  </a:cxnLst>
                  <a:rect l="l" t="t" r="r" b="b"/>
                  <a:pathLst>
                    <a:path w="147394" h="319112">
                      <a:moveTo>
                        <a:pt x="147394" y="1"/>
                      </a:moveTo>
                      <a:lnTo>
                        <a:pt x="-1" y="319113"/>
                      </a:lnTo>
                    </a:path>
                  </a:pathLst>
                </a:custGeom>
                <a:noFill/>
                <a:ln w="1587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78" name="Rectangle : coins arrondis 9177">
                  <a:extLst>
                    <a:ext uri="{FF2B5EF4-FFF2-40B4-BE49-F238E27FC236}">
                      <a16:creationId xmlns:a16="http://schemas.microsoft.com/office/drawing/2014/main" id="{5E9A7B38-9AD1-1D71-F65E-E3DDEA501918}"/>
                    </a:ext>
                  </a:extLst>
                </p:cNvPr>
                <p:cNvSpPr/>
                <p:nvPr/>
              </p:nvSpPr>
              <p:spPr>
                <a:xfrm rot="768566" flipV="1">
                  <a:off x="62188" y="23340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58</a:t>
                  </a:r>
                </a:p>
              </p:txBody>
            </p:sp>
            <p:sp>
              <p:nvSpPr>
                <p:cNvPr id="9179" name="Rectangle : coins arrondis 9178">
                  <a:extLst>
                    <a:ext uri="{FF2B5EF4-FFF2-40B4-BE49-F238E27FC236}">
                      <a16:creationId xmlns:a16="http://schemas.microsoft.com/office/drawing/2014/main" id="{C78F8271-F95D-9178-3B59-680FDBE26739}"/>
                    </a:ext>
                  </a:extLst>
                </p:cNvPr>
                <p:cNvSpPr/>
                <p:nvPr/>
              </p:nvSpPr>
              <p:spPr>
                <a:xfrm rot="768566" flipV="1">
                  <a:off x="86831" y="223910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125</a:t>
                  </a:r>
                </a:p>
              </p:txBody>
            </p:sp>
          </p:grpSp>
          <p:sp>
            <p:nvSpPr>
              <p:cNvPr id="9176" name="Forme libre : forme 9175">
                <a:extLst>
                  <a:ext uri="{FF2B5EF4-FFF2-40B4-BE49-F238E27FC236}">
                    <a16:creationId xmlns:a16="http://schemas.microsoft.com/office/drawing/2014/main" id="{C99A736A-7B92-17BD-585C-1F0CCA5C679C}"/>
                  </a:ext>
                </a:extLst>
              </p:cNvPr>
              <p:cNvSpPr/>
              <p:nvPr/>
            </p:nvSpPr>
            <p:spPr>
              <a:xfrm rot="14897594">
                <a:off x="4324350" y="1779244"/>
                <a:ext cx="185840" cy="10726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5543 w 405543"/>
                  <a:gd name="connsiteY0" fmla="*/ 90183 h 170565"/>
                  <a:gd name="connsiteX1" fmla="*/ 355394 w 405543"/>
                  <a:gd name="connsiteY1" fmla="*/ 170565 h 170565"/>
                  <a:gd name="connsiteX2" fmla="*/ 0 w 405543"/>
                  <a:gd name="connsiteY2" fmla="*/ 0 h 170565"/>
                </a:gdLst>
                <a:ahLst/>
                <a:cxnLst>
                  <a:cxn ang="0">
                    <a:pos x="connsiteX0" y="connsiteY0"/>
                  </a:cxn>
                  <a:cxn ang="0">
                    <a:pos x="connsiteX1" y="connsiteY1"/>
                  </a:cxn>
                  <a:cxn ang="0">
                    <a:pos x="connsiteX2" y="connsiteY2"/>
                  </a:cxn>
                </a:cxnLst>
                <a:rect l="l" t="t" r="r" b="b"/>
                <a:pathLst>
                  <a:path w="405543" h="170565">
                    <a:moveTo>
                      <a:pt x="405543" y="90183"/>
                    </a:moveTo>
                    <a:lnTo>
                      <a:pt x="355394" y="170565"/>
                    </a:lnTo>
                    <a:lnTo>
                      <a:pt x="0" y="0"/>
                    </a:lnTo>
                  </a:path>
                </a:pathLst>
              </a:custGeom>
              <a:noFill/>
              <a:ln w="736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80" name="Groupe 9179">
              <a:extLst>
                <a:ext uri="{FF2B5EF4-FFF2-40B4-BE49-F238E27FC236}">
                  <a16:creationId xmlns:a16="http://schemas.microsoft.com/office/drawing/2014/main" id="{D792B39E-8792-D377-5749-FAC177DDCAB2}"/>
                </a:ext>
              </a:extLst>
            </p:cNvPr>
            <p:cNvGrpSpPr/>
            <p:nvPr/>
          </p:nvGrpSpPr>
          <p:grpSpPr>
            <a:xfrm rot="8067128">
              <a:off x="8402125" y="2959048"/>
              <a:ext cx="376059" cy="359432"/>
              <a:chOff x="4097000" y="1561494"/>
              <a:chExt cx="376059" cy="359432"/>
            </a:xfrm>
          </p:grpSpPr>
          <p:grpSp>
            <p:nvGrpSpPr>
              <p:cNvPr id="9181" name="Groupe 9180">
                <a:extLst>
                  <a:ext uri="{FF2B5EF4-FFF2-40B4-BE49-F238E27FC236}">
                    <a16:creationId xmlns:a16="http://schemas.microsoft.com/office/drawing/2014/main" id="{62C61E43-D0B6-1B4F-39A4-87AD6158822C}"/>
                  </a:ext>
                </a:extLst>
              </p:cNvPr>
              <p:cNvGrpSpPr/>
              <p:nvPr/>
            </p:nvGrpSpPr>
            <p:grpSpPr>
              <a:xfrm rot="20831434">
                <a:off x="4097000" y="1561494"/>
                <a:ext cx="376059" cy="241880"/>
                <a:chOff x="94" y="2181132"/>
                <a:chExt cx="376059" cy="241880"/>
              </a:xfrm>
            </p:grpSpPr>
            <p:sp>
              <p:nvSpPr>
                <p:cNvPr id="9183" name="Forme libre : forme 9182">
                  <a:extLst>
                    <a:ext uri="{FF2B5EF4-FFF2-40B4-BE49-F238E27FC236}">
                      <a16:creationId xmlns:a16="http://schemas.microsoft.com/office/drawing/2014/main" id="{57A2021C-28C0-40D7-5F87-A1EDC8B15365}"/>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584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84" name="Rectangle : coins arrondis 9183">
                  <a:extLst>
                    <a:ext uri="{FF2B5EF4-FFF2-40B4-BE49-F238E27FC236}">
                      <a16:creationId xmlns:a16="http://schemas.microsoft.com/office/drawing/2014/main" id="{E2E0541B-C718-BE68-73A4-A8FBAB8A8B4F}"/>
                    </a:ext>
                  </a:extLst>
                </p:cNvPr>
                <p:cNvSpPr/>
                <p:nvPr/>
              </p:nvSpPr>
              <p:spPr>
                <a:xfrm rot="768566" flipV="1">
                  <a:off x="94" y="2319537"/>
                  <a:ext cx="218671" cy="103475"/>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25</a:t>
                  </a:r>
                </a:p>
              </p:txBody>
            </p:sp>
            <p:sp>
              <p:nvSpPr>
                <p:cNvPr id="9185" name="Rectangle : coins arrondis 9184">
                  <a:extLst>
                    <a:ext uri="{FF2B5EF4-FFF2-40B4-BE49-F238E27FC236}">
                      <a16:creationId xmlns:a16="http://schemas.microsoft.com/office/drawing/2014/main" id="{869D73B3-003A-962E-06ED-1B735DB94528}"/>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46</a:t>
                  </a:r>
                </a:p>
              </p:txBody>
            </p:sp>
          </p:grpSp>
          <p:sp>
            <p:nvSpPr>
              <p:cNvPr id="9182" name="Forme libre : forme 9181">
                <a:extLst>
                  <a:ext uri="{FF2B5EF4-FFF2-40B4-BE49-F238E27FC236}">
                    <a16:creationId xmlns:a16="http://schemas.microsoft.com/office/drawing/2014/main" id="{36E8A206-6964-AB20-B84C-1C4E2D74ECF9}"/>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317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86" name="Groupe 9185">
              <a:extLst>
                <a:ext uri="{FF2B5EF4-FFF2-40B4-BE49-F238E27FC236}">
                  <a16:creationId xmlns:a16="http://schemas.microsoft.com/office/drawing/2014/main" id="{923DDE7A-F582-C751-9F29-D0EFB803DCE2}"/>
                </a:ext>
              </a:extLst>
            </p:cNvPr>
            <p:cNvGrpSpPr/>
            <p:nvPr/>
          </p:nvGrpSpPr>
          <p:grpSpPr>
            <a:xfrm rot="21160296">
              <a:off x="8007773" y="3198732"/>
              <a:ext cx="401182" cy="230156"/>
              <a:chOff x="29718" y="2126414"/>
              <a:chExt cx="401182" cy="230156"/>
            </a:xfrm>
          </p:grpSpPr>
          <p:sp>
            <p:nvSpPr>
              <p:cNvPr id="9187" name="Forme libre : forme 9186">
                <a:extLst>
                  <a:ext uri="{FF2B5EF4-FFF2-40B4-BE49-F238E27FC236}">
                    <a16:creationId xmlns:a16="http://schemas.microsoft.com/office/drawing/2014/main" id="{E50EC317-D69B-019A-15DB-6796287272E8}"/>
                  </a:ext>
                </a:extLst>
              </p:cNvPr>
              <p:cNvSpPr/>
              <p:nvPr/>
            </p:nvSpPr>
            <p:spPr>
              <a:xfrm rot="7584261" flipV="1">
                <a:off x="272335"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266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88" name="Forme libre : forme 9187">
                <a:extLst>
                  <a:ext uri="{FF2B5EF4-FFF2-40B4-BE49-F238E27FC236}">
                    <a16:creationId xmlns:a16="http://schemas.microsoft.com/office/drawing/2014/main" id="{2E071A61-99A8-5A75-0F00-6BB9DA2A581C}"/>
                  </a:ext>
                </a:extLst>
              </p:cNvPr>
              <p:cNvSpPr/>
              <p:nvPr/>
            </p:nvSpPr>
            <p:spPr>
              <a:xfrm rot="16007079">
                <a:off x="302551" y="2228220"/>
                <a:ext cx="64194" cy="19250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40084 w 140084"/>
                  <a:gd name="connsiteY0" fmla="*/ 0 h 306120"/>
                  <a:gd name="connsiteX1" fmla="*/ -1 w 140084"/>
                  <a:gd name="connsiteY1" fmla="*/ 306121 h 306120"/>
                </a:gdLst>
                <a:ahLst/>
                <a:cxnLst>
                  <a:cxn ang="0">
                    <a:pos x="connsiteX0" y="connsiteY0"/>
                  </a:cxn>
                  <a:cxn ang="0">
                    <a:pos x="connsiteX1" y="connsiteY1"/>
                  </a:cxn>
                </a:cxnLst>
                <a:rect l="l" t="t" r="r" b="b"/>
                <a:pathLst>
                  <a:path w="140084" h="306120">
                    <a:moveTo>
                      <a:pt x="140084" y="0"/>
                    </a:moveTo>
                    <a:lnTo>
                      <a:pt x="-1" y="306121"/>
                    </a:lnTo>
                  </a:path>
                </a:pathLst>
              </a:custGeom>
              <a:noFill/>
              <a:ln w="927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189" name="Rectangle : coins arrondis 9188">
                <a:extLst>
                  <a:ext uri="{FF2B5EF4-FFF2-40B4-BE49-F238E27FC236}">
                    <a16:creationId xmlns:a16="http://schemas.microsoft.com/office/drawing/2014/main" id="{12251673-2788-C7EA-25D6-03084C292628}"/>
                  </a:ext>
                </a:extLst>
              </p:cNvPr>
              <p:cNvSpPr/>
              <p:nvPr/>
            </p:nvSpPr>
            <p:spPr>
              <a:xfrm rot="11885805" flipV="1">
                <a:off x="29718" y="22355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73</a:t>
                </a:r>
              </a:p>
            </p:txBody>
          </p:sp>
          <p:sp>
            <p:nvSpPr>
              <p:cNvPr id="9190" name="Rectangle : coins arrondis 9189">
                <a:extLst>
                  <a:ext uri="{FF2B5EF4-FFF2-40B4-BE49-F238E27FC236}">
                    <a16:creationId xmlns:a16="http://schemas.microsoft.com/office/drawing/2014/main" id="{A9FAA817-A556-C3EF-76F8-F53C3576125D}"/>
                  </a:ext>
                </a:extLst>
              </p:cNvPr>
              <p:cNvSpPr/>
              <p:nvPr/>
            </p:nvSpPr>
            <p:spPr>
              <a:xfrm rot="11885805"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20</a:t>
                </a:r>
              </a:p>
            </p:txBody>
          </p:sp>
        </p:grpSp>
        <p:grpSp>
          <p:nvGrpSpPr>
            <p:cNvPr id="9191" name="Groupe 9190">
              <a:extLst>
                <a:ext uri="{FF2B5EF4-FFF2-40B4-BE49-F238E27FC236}">
                  <a16:creationId xmlns:a16="http://schemas.microsoft.com/office/drawing/2014/main" id="{48175A29-0674-CAAB-C538-C27F25D98C13}"/>
                </a:ext>
              </a:extLst>
            </p:cNvPr>
            <p:cNvGrpSpPr/>
            <p:nvPr/>
          </p:nvGrpSpPr>
          <p:grpSpPr>
            <a:xfrm rot="11164509">
              <a:off x="8016054" y="2920618"/>
              <a:ext cx="374860" cy="359425"/>
              <a:chOff x="4096941" y="1561501"/>
              <a:chExt cx="374860" cy="359425"/>
            </a:xfrm>
          </p:grpSpPr>
          <p:grpSp>
            <p:nvGrpSpPr>
              <p:cNvPr id="9192" name="Groupe 9191">
                <a:extLst>
                  <a:ext uri="{FF2B5EF4-FFF2-40B4-BE49-F238E27FC236}">
                    <a16:creationId xmlns:a16="http://schemas.microsoft.com/office/drawing/2014/main" id="{D68CE066-FCBA-03FB-CE37-5E39067EAEFE}"/>
                  </a:ext>
                </a:extLst>
              </p:cNvPr>
              <p:cNvGrpSpPr/>
              <p:nvPr/>
            </p:nvGrpSpPr>
            <p:grpSpPr>
              <a:xfrm rot="20831434">
                <a:off x="4096941" y="1561501"/>
                <a:ext cx="374860" cy="230672"/>
                <a:chOff x="1293" y="2181132"/>
                <a:chExt cx="374860" cy="230672"/>
              </a:xfrm>
            </p:grpSpPr>
            <p:sp>
              <p:nvSpPr>
                <p:cNvPr id="9194" name="Forme libre : forme 9193">
                  <a:extLst>
                    <a:ext uri="{FF2B5EF4-FFF2-40B4-BE49-F238E27FC236}">
                      <a16:creationId xmlns:a16="http://schemas.microsoft.com/office/drawing/2014/main" id="{A642866D-02C8-801F-D4FD-067A502813A1}"/>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228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195" name="Rectangle : coins arrondis 9194">
                  <a:extLst>
                    <a:ext uri="{FF2B5EF4-FFF2-40B4-BE49-F238E27FC236}">
                      <a16:creationId xmlns:a16="http://schemas.microsoft.com/office/drawing/2014/main" id="{29696480-B177-DC54-206B-3E2C1BA75E9F}"/>
                    </a:ext>
                  </a:extLst>
                </p:cNvPr>
                <p:cNvSpPr/>
                <p:nvPr/>
              </p:nvSpPr>
              <p:spPr>
                <a:xfrm rot="768566" flipV="1">
                  <a:off x="1293" y="231830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146</a:t>
                  </a:r>
                </a:p>
              </p:txBody>
            </p:sp>
            <p:sp>
              <p:nvSpPr>
                <p:cNvPr id="9196" name="Rectangle : coins arrondis 9195">
                  <a:extLst>
                    <a:ext uri="{FF2B5EF4-FFF2-40B4-BE49-F238E27FC236}">
                      <a16:creationId xmlns:a16="http://schemas.microsoft.com/office/drawing/2014/main" id="{D96B563E-2E6B-FC71-CA84-F9A578B69F18}"/>
                    </a:ext>
                  </a:extLst>
                </p:cNvPr>
                <p:cNvSpPr/>
                <p:nvPr/>
              </p:nvSpPr>
              <p:spPr>
                <a:xfrm rot="768566"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18</a:t>
                  </a:r>
                </a:p>
              </p:txBody>
            </p:sp>
          </p:grpSp>
          <p:sp>
            <p:nvSpPr>
              <p:cNvPr id="9193" name="Forme libre : forme 9192">
                <a:extLst>
                  <a:ext uri="{FF2B5EF4-FFF2-40B4-BE49-F238E27FC236}">
                    <a16:creationId xmlns:a16="http://schemas.microsoft.com/office/drawing/2014/main" id="{FCB9E106-949A-73D4-B4B8-F37153884758}"/>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1854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197" name="Groupe 9196">
              <a:extLst>
                <a:ext uri="{FF2B5EF4-FFF2-40B4-BE49-F238E27FC236}">
                  <a16:creationId xmlns:a16="http://schemas.microsoft.com/office/drawing/2014/main" id="{E0219B59-A949-96F1-6235-9416D11A02D0}"/>
                </a:ext>
              </a:extLst>
            </p:cNvPr>
            <p:cNvGrpSpPr/>
            <p:nvPr/>
          </p:nvGrpSpPr>
          <p:grpSpPr>
            <a:xfrm rot="18780671">
              <a:off x="8467728" y="3773663"/>
              <a:ext cx="368728" cy="359796"/>
              <a:chOff x="4100242" y="1561130"/>
              <a:chExt cx="368728" cy="359796"/>
            </a:xfrm>
          </p:grpSpPr>
          <p:grpSp>
            <p:nvGrpSpPr>
              <p:cNvPr id="9198" name="Groupe 9197">
                <a:extLst>
                  <a:ext uri="{FF2B5EF4-FFF2-40B4-BE49-F238E27FC236}">
                    <a16:creationId xmlns:a16="http://schemas.microsoft.com/office/drawing/2014/main" id="{B742D6D2-F345-8AF2-0B59-6E4D2D6B8F02}"/>
                  </a:ext>
                </a:extLst>
              </p:cNvPr>
              <p:cNvGrpSpPr/>
              <p:nvPr/>
            </p:nvGrpSpPr>
            <p:grpSpPr>
              <a:xfrm rot="20831434">
                <a:off x="4100242" y="1561130"/>
                <a:ext cx="368728" cy="205819"/>
                <a:chOff x="7425" y="2181132"/>
                <a:chExt cx="368728" cy="205819"/>
              </a:xfrm>
            </p:grpSpPr>
            <p:sp>
              <p:nvSpPr>
                <p:cNvPr id="9200" name="Forme libre : forme 9199">
                  <a:extLst>
                    <a:ext uri="{FF2B5EF4-FFF2-40B4-BE49-F238E27FC236}">
                      <a16:creationId xmlns:a16="http://schemas.microsoft.com/office/drawing/2014/main" id="{D53FB8C6-C2AC-0CF8-A57F-B58C7599776C}"/>
                    </a:ext>
                  </a:extLst>
                </p:cNvPr>
                <p:cNvSpPr/>
                <p:nvPr/>
              </p:nvSpPr>
              <p:spPr>
                <a:xfrm rot="7924491" flipV="1">
                  <a:off x="251503" y="2219353"/>
                  <a:ext cx="162871" cy="86429"/>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13222 w 113222"/>
                    <a:gd name="connsiteY0" fmla="*/ 0 h 87500"/>
                    <a:gd name="connsiteX1" fmla="*/ 88988 w 113222"/>
                    <a:gd name="connsiteY1" fmla="*/ 51830 h 87500"/>
                    <a:gd name="connsiteX2" fmla="*/ 65621 w 113222"/>
                    <a:gd name="connsiteY2" fmla="*/ 87500 h 87500"/>
                    <a:gd name="connsiteX3" fmla="*/ 0 w 113222"/>
                    <a:gd name="connsiteY3" fmla="*/ 58193 h 87500"/>
                    <a:gd name="connsiteX0" fmla="*/ 113222 w 113222"/>
                    <a:gd name="connsiteY0" fmla="*/ 0 h 87500"/>
                    <a:gd name="connsiteX1" fmla="*/ 65621 w 113222"/>
                    <a:gd name="connsiteY1" fmla="*/ 87500 h 87500"/>
                    <a:gd name="connsiteX2" fmla="*/ 0 w 113222"/>
                    <a:gd name="connsiteY2" fmla="*/ 58193 h 87500"/>
                    <a:gd name="connsiteX0" fmla="*/ 162871 w 162871"/>
                    <a:gd name="connsiteY0" fmla="*/ 0 h 87500"/>
                    <a:gd name="connsiteX1" fmla="*/ 115270 w 162871"/>
                    <a:gd name="connsiteY1" fmla="*/ 87500 h 87500"/>
                    <a:gd name="connsiteX2" fmla="*/ 0 w 162871"/>
                    <a:gd name="connsiteY2" fmla="*/ 23905 h 87500"/>
                  </a:gdLst>
                  <a:ahLst/>
                  <a:cxnLst>
                    <a:cxn ang="0">
                      <a:pos x="connsiteX0" y="connsiteY0"/>
                    </a:cxn>
                    <a:cxn ang="0">
                      <a:pos x="connsiteX1" y="connsiteY1"/>
                    </a:cxn>
                    <a:cxn ang="0">
                      <a:pos x="connsiteX2" y="connsiteY2"/>
                    </a:cxn>
                  </a:cxnLst>
                  <a:rect l="l" t="t" r="r" b="b"/>
                  <a:pathLst>
                    <a:path w="162871" h="87500">
                      <a:moveTo>
                        <a:pt x="162871" y="0"/>
                      </a:moveTo>
                      <a:lnTo>
                        <a:pt x="115270" y="87500"/>
                      </a:lnTo>
                      <a:lnTo>
                        <a:pt x="0" y="23905"/>
                      </a:lnTo>
                    </a:path>
                  </a:pathLst>
                </a:custGeom>
                <a:noFill/>
                <a:ln w="1143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01" name="Rectangle : coins arrondis 9200">
                  <a:extLst>
                    <a:ext uri="{FF2B5EF4-FFF2-40B4-BE49-F238E27FC236}">
                      <a16:creationId xmlns:a16="http://schemas.microsoft.com/office/drawing/2014/main" id="{7806D4EF-8D1F-A2F2-90DE-BED0B865FF52}"/>
                    </a:ext>
                  </a:extLst>
                </p:cNvPr>
                <p:cNvSpPr/>
                <p:nvPr/>
              </p:nvSpPr>
              <p:spPr>
                <a:xfrm rot="11543283" flipV="1">
                  <a:off x="7425" y="229345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a:t>
                  </a:r>
                </a:p>
              </p:txBody>
            </p:sp>
            <p:sp>
              <p:nvSpPr>
                <p:cNvPr id="9202" name="Rectangle : coins arrondis 9201">
                  <a:extLst>
                    <a:ext uri="{FF2B5EF4-FFF2-40B4-BE49-F238E27FC236}">
                      <a16:creationId xmlns:a16="http://schemas.microsoft.com/office/drawing/2014/main" id="{22D815BC-5FA8-3EF1-1DB0-60CCD427CFCB}"/>
                    </a:ext>
                  </a:extLst>
                </p:cNvPr>
                <p:cNvSpPr/>
                <p:nvPr/>
              </p:nvSpPr>
              <p:spPr>
                <a:xfrm rot="11599117" flipV="1">
                  <a:off x="35880" y="2195351"/>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90</a:t>
                  </a:r>
                </a:p>
              </p:txBody>
            </p:sp>
          </p:grpSp>
          <p:sp>
            <p:nvSpPr>
              <p:cNvPr id="9199" name="Forme libre : forme 9198">
                <a:extLst>
                  <a:ext uri="{FF2B5EF4-FFF2-40B4-BE49-F238E27FC236}">
                    <a16:creationId xmlns:a16="http://schemas.microsoft.com/office/drawing/2014/main" id="{C7D08D8C-4AB0-CED7-2C0E-B6EF2850C405}"/>
                  </a:ext>
                </a:extLst>
              </p:cNvPr>
              <p:cNvSpPr/>
              <p:nvPr/>
            </p:nvSpPr>
            <p:spPr>
              <a:xfrm rot="14897594">
                <a:off x="4313719" y="1768625"/>
                <a:ext cx="201409" cy="1031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03188 w 403188"/>
                  <a:gd name="connsiteY0" fmla="*/ 0 h 164096"/>
                  <a:gd name="connsiteX1" fmla="*/ 308099 w 403188"/>
                  <a:gd name="connsiteY1" fmla="*/ 164096 h 164096"/>
                  <a:gd name="connsiteX2" fmla="*/ 0 w 403188"/>
                  <a:gd name="connsiteY2" fmla="*/ 36564 h 164096"/>
                  <a:gd name="connsiteX0" fmla="*/ 422359 w 422359"/>
                  <a:gd name="connsiteY0" fmla="*/ 0 h 164096"/>
                  <a:gd name="connsiteX1" fmla="*/ 327270 w 422359"/>
                  <a:gd name="connsiteY1" fmla="*/ 164096 h 164096"/>
                  <a:gd name="connsiteX2" fmla="*/ 0 w 422359"/>
                  <a:gd name="connsiteY2" fmla="*/ 42422 h 164096"/>
                  <a:gd name="connsiteX0" fmla="*/ 439518 w 439518"/>
                  <a:gd name="connsiteY0" fmla="*/ 0 h 164096"/>
                  <a:gd name="connsiteX1" fmla="*/ 344429 w 439518"/>
                  <a:gd name="connsiteY1" fmla="*/ 164096 h 164096"/>
                  <a:gd name="connsiteX2" fmla="*/ 0 w 439518"/>
                  <a:gd name="connsiteY2" fmla="*/ 51771 h 164096"/>
                </a:gdLst>
                <a:ahLst/>
                <a:cxnLst>
                  <a:cxn ang="0">
                    <a:pos x="connsiteX0" y="connsiteY0"/>
                  </a:cxn>
                  <a:cxn ang="0">
                    <a:pos x="connsiteX1" y="connsiteY1"/>
                  </a:cxn>
                  <a:cxn ang="0">
                    <a:pos x="connsiteX2" y="connsiteY2"/>
                  </a:cxn>
                </a:cxnLst>
                <a:rect l="l" t="t" r="r" b="b"/>
                <a:pathLst>
                  <a:path w="439518" h="164096">
                    <a:moveTo>
                      <a:pt x="439518" y="0"/>
                    </a:moveTo>
                    <a:lnTo>
                      <a:pt x="344429" y="164096"/>
                    </a:lnTo>
                    <a:lnTo>
                      <a:pt x="0" y="51771"/>
                    </a:lnTo>
                  </a:path>
                </a:pathLst>
              </a:custGeom>
              <a:noFill/>
              <a:ln w="254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03" name="Groupe 9202">
              <a:extLst>
                <a:ext uri="{FF2B5EF4-FFF2-40B4-BE49-F238E27FC236}">
                  <a16:creationId xmlns:a16="http://schemas.microsoft.com/office/drawing/2014/main" id="{F9089FAD-DC72-4E11-AA18-6AD522AFCEAD}"/>
                </a:ext>
              </a:extLst>
            </p:cNvPr>
            <p:cNvGrpSpPr/>
            <p:nvPr/>
          </p:nvGrpSpPr>
          <p:grpSpPr>
            <a:xfrm rot="2323378">
              <a:off x="8291634" y="3465460"/>
              <a:ext cx="407462" cy="299868"/>
              <a:chOff x="4105209" y="1595086"/>
              <a:chExt cx="407462" cy="299868"/>
            </a:xfrm>
          </p:grpSpPr>
          <p:grpSp>
            <p:nvGrpSpPr>
              <p:cNvPr id="9204" name="Groupe 9203">
                <a:extLst>
                  <a:ext uri="{FF2B5EF4-FFF2-40B4-BE49-F238E27FC236}">
                    <a16:creationId xmlns:a16="http://schemas.microsoft.com/office/drawing/2014/main" id="{08B6D760-7EBF-B140-EAE6-44A7C01A272B}"/>
                  </a:ext>
                </a:extLst>
              </p:cNvPr>
              <p:cNvGrpSpPr/>
              <p:nvPr/>
            </p:nvGrpSpPr>
            <p:grpSpPr>
              <a:xfrm rot="20831434">
                <a:off x="4105209" y="1595086"/>
                <a:ext cx="407462" cy="192689"/>
                <a:chOff x="5716" y="2219802"/>
                <a:chExt cx="407462" cy="192689"/>
              </a:xfrm>
            </p:grpSpPr>
            <p:sp>
              <p:nvSpPr>
                <p:cNvPr id="9206" name="Forme libre : forme 9205">
                  <a:extLst>
                    <a:ext uri="{FF2B5EF4-FFF2-40B4-BE49-F238E27FC236}">
                      <a16:creationId xmlns:a16="http://schemas.microsoft.com/office/drawing/2014/main" id="{310F719F-788E-99B5-DF04-20C545BEF656}"/>
                    </a:ext>
                  </a:extLst>
                </p:cNvPr>
                <p:cNvSpPr/>
                <p:nvPr/>
              </p:nvSpPr>
              <p:spPr>
                <a:xfrm rot="16007079">
                  <a:off x="296782" y="2234323"/>
                  <a:ext cx="57845" cy="17494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26229 w 126229"/>
                    <a:gd name="connsiteY0" fmla="*/ 0 h 278198"/>
                    <a:gd name="connsiteX1" fmla="*/ 0 w 126229"/>
                    <a:gd name="connsiteY1" fmla="*/ 278198 h 278198"/>
                  </a:gdLst>
                  <a:ahLst/>
                  <a:cxnLst>
                    <a:cxn ang="0">
                      <a:pos x="connsiteX0" y="connsiteY0"/>
                    </a:cxn>
                    <a:cxn ang="0">
                      <a:pos x="connsiteX1" y="connsiteY1"/>
                    </a:cxn>
                  </a:cxnLst>
                  <a:rect l="l" t="t" r="r" b="b"/>
                  <a:pathLst>
                    <a:path w="126229" h="278198">
                      <a:moveTo>
                        <a:pt x="126229" y="0"/>
                      </a:moveTo>
                      <a:lnTo>
                        <a:pt x="0" y="278198"/>
                      </a:lnTo>
                    </a:path>
                  </a:pathLst>
                </a:custGeom>
                <a:noFill/>
                <a:ln w="1117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07" name="Rectangle : coins arrondis 9206">
                  <a:extLst>
                    <a:ext uri="{FF2B5EF4-FFF2-40B4-BE49-F238E27FC236}">
                      <a16:creationId xmlns:a16="http://schemas.microsoft.com/office/drawing/2014/main" id="{413366C7-868D-A138-2AB5-BEE84F6CC999}"/>
                    </a:ext>
                  </a:extLst>
                </p:cNvPr>
                <p:cNvSpPr/>
                <p:nvPr/>
              </p:nvSpPr>
              <p:spPr>
                <a:xfrm rot="11885805" flipV="1">
                  <a:off x="5716" y="231899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24</a:t>
                  </a:r>
                </a:p>
              </p:txBody>
            </p:sp>
            <p:sp>
              <p:nvSpPr>
                <p:cNvPr id="9208" name="Rectangle : coins arrondis 9207">
                  <a:extLst>
                    <a:ext uri="{FF2B5EF4-FFF2-40B4-BE49-F238E27FC236}">
                      <a16:creationId xmlns:a16="http://schemas.microsoft.com/office/drawing/2014/main" id="{9D54AE87-C8DA-FCAB-CBBA-924362A308EA}"/>
                    </a:ext>
                  </a:extLst>
                </p:cNvPr>
                <p:cNvSpPr/>
                <p:nvPr/>
              </p:nvSpPr>
              <p:spPr>
                <a:xfrm rot="11885805" flipV="1">
                  <a:off x="31742" y="2219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88</a:t>
                  </a:r>
                </a:p>
              </p:txBody>
            </p:sp>
          </p:grpSp>
          <p:sp>
            <p:nvSpPr>
              <p:cNvPr id="9205" name="Forme libre : forme 9204">
                <a:extLst>
                  <a:ext uri="{FF2B5EF4-FFF2-40B4-BE49-F238E27FC236}">
                    <a16:creationId xmlns:a16="http://schemas.microsoft.com/office/drawing/2014/main" id="{75522969-F29F-B583-908A-EBD18E49E70F}"/>
                  </a:ext>
                </a:extLst>
              </p:cNvPr>
              <p:cNvSpPr/>
              <p:nvPr/>
            </p:nvSpPr>
            <p:spPr>
              <a:xfrm rot="14897594">
                <a:off x="4276804" y="1757789"/>
                <a:ext cx="152944" cy="121386"/>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95713"/>
                  <a:gd name="connsiteX1" fmla="*/ 389166 w 450483"/>
                  <a:gd name="connsiteY1" fmla="*/ 95713 h 95713"/>
                  <a:gd name="connsiteX2" fmla="*/ 0 w 450483"/>
                  <a:gd name="connsiteY2" fmla="*/ 0 h 95713"/>
                  <a:gd name="connsiteX0" fmla="*/ 333756 w 333756"/>
                  <a:gd name="connsiteY0" fmla="*/ 103782 h 193026"/>
                  <a:gd name="connsiteX1" fmla="*/ 272439 w 333756"/>
                  <a:gd name="connsiteY1" fmla="*/ 193026 h 193026"/>
                  <a:gd name="connsiteX2" fmla="*/ 0 w 333756"/>
                  <a:gd name="connsiteY2" fmla="*/ 0 h 193026"/>
                </a:gdLst>
                <a:ahLst/>
                <a:cxnLst>
                  <a:cxn ang="0">
                    <a:pos x="connsiteX0" y="connsiteY0"/>
                  </a:cxn>
                  <a:cxn ang="0">
                    <a:pos x="connsiteX1" y="connsiteY1"/>
                  </a:cxn>
                  <a:cxn ang="0">
                    <a:pos x="connsiteX2" y="connsiteY2"/>
                  </a:cxn>
                </a:cxnLst>
                <a:rect l="l" t="t" r="r" b="b"/>
                <a:pathLst>
                  <a:path w="333756" h="193026">
                    <a:moveTo>
                      <a:pt x="333756" y="103782"/>
                    </a:moveTo>
                    <a:lnTo>
                      <a:pt x="272439" y="193026"/>
                    </a:lnTo>
                    <a:lnTo>
                      <a:pt x="0" y="0"/>
                    </a:lnTo>
                  </a:path>
                </a:pathLst>
              </a:custGeom>
              <a:noFill/>
              <a:ln w="304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09" name="Groupe 9208">
              <a:extLst>
                <a:ext uri="{FF2B5EF4-FFF2-40B4-BE49-F238E27FC236}">
                  <a16:creationId xmlns:a16="http://schemas.microsoft.com/office/drawing/2014/main" id="{057DDEF9-CE18-8A34-01BD-B3099D6DC1F9}"/>
                </a:ext>
              </a:extLst>
            </p:cNvPr>
            <p:cNvGrpSpPr/>
            <p:nvPr/>
          </p:nvGrpSpPr>
          <p:grpSpPr>
            <a:xfrm rot="12442265">
              <a:off x="8751760" y="3662340"/>
              <a:ext cx="389177" cy="224331"/>
              <a:chOff x="27663" y="2126414"/>
              <a:chExt cx="389177" cy="224331"/>
            </a:xfrm>
          </p:grpSpPr>
          <p:sp>
            <p:nvSpPr>
              <p:cNvPr id="9210" name="Forme libre : forme 9209">
                <a:extLst>
                  <a:ext uri="{FF2B5EF4-FFF2-40B4-BE49-F238E27FC236}">
                    <a16:creationId xmlns:a16="http://schemas.microsoft.com/office/drawing/2014/main" id="{CC6AEF84-D76C-A036-8AF6-2E863A9FDD51}"/>
                  </a:ext>
                </a:extLst>
              </p:cNvPr>
              <p:cNvSpPr/>
              <p:nvPr/>
            </p:nvSpPr>
            <p:spPr>
              <a:xfrm rot="7584261" flipV="1">
                <a:off x="272334" y="2157799"/>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11" name="Forme libre : forme 9210">
                <a:extLst>
                  <a:ext uri="{FF2B5EF4-FFF2-40B4-BE49-F238E27FC236}">
                    <a16:creationId xmlns:a16="http://schemas.microsoft.com/office/drawing/2014/main" id="{C7D59ED2-8C22-EB88-574C-734920001519}"/>
                  </a:ext>
                </a:extLst>
              </p:cNvPr>
              <p:cNvSpPr/>
              <p:nvPr/>
            </p:nvSpPr>
            <p:spPr>
              <a:xfrm rot="16007079">
                <a:off x="298548" y="2232454"/>
                <a:ext cx="57975" cy="17860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126513 w 126513"/>
                  <a:gd name="connsiteY0" fmla="*/ 0 h 284021"/>
                  <a:gd name="connsiteX1" fmla="*/ 0 w 126513"/>
                  <a:gd name="connsiteY1" fmla="*/ 284021 h 284021"/>
                </a:gdLst>
                <a:ahLst/>
                <a:cxnLst>
                  <a:cxn ang="0">
                    <a:pos x="connsiteX0" y="connsiteY0"/>
                  </a:cxn>
                  <a:cxn ang="0">
                    <a:pos x="connsiteX1" y="connsiteY1"/>
                  </a:cxn>
                </a:cxnLst>
                <a:rect l="l" t="t" r="r" b="b"/>
                <a:pathLst>
                  <a:path w="126513" h="284021">
                    <a:moveTo>
                      <a:pt x="126513" y="0"/>
                    </a:moveTo>
                    <a:lnTo>
                      <a:pt x="0" y="284021"/>
                    </a:lnTo>
                  </a:path>
                </a:pathLst>
              </a:custGeom>
              <a:noFill/>
              <a:ln w="1206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12" name="Rectangle : coins arrondis 9211">
                <a:extLst>
                  <a:ext uri="{FF2B5EF4-FFF2-40B4-BE49-F238E27FC236}">
                    <a16:creationId xmlns:a16="http://schemas.microsoft.com/office/drawing/2014/main" id="{48594353-CE46-7AB6-7924-DDEC39C9BEAA}"/>
                  </a:ext>
                </a:extLst>
              </p:cNvPr>
              <p:cNvSpPr/>
              <p:nvPr/>
            </p:nvSpPr>
            <p:spPr>
              <a:xfrm rot="1016657" flipV="1">
                <a:off x="27663" y="223264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95</a:t>
                </a:r>
              </a:p>
            </p:txBody>
          </p:sp>
          <p:sp>
            <p:nvSpPr>
              <p:cNvPr id="9213" name="Rectangle : coins arrondis 9212">
                <a:extLst>
                  <a:ext uri="{FF2B5EF4-FFF2-40B4-BE49-F238E27FC236}">
                    <a16:creationId xmlns:a16="http://schemas.microsoft.com/office/drawing/2014/main" id="{DA40680B-84C8-F780-80E4-B9DDFB3B4909}"/>
                  </a:ext>
                </a:extLst>
              </p:cNvPr>
              <p:cNvSpPr/>
              <p:nvPr/>
            </p:nvSpPr>
            <p:spPr>
              <a:xfrm rot="907377" flipV="1">
                <a:off x="58891" y="214205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0</a:t>
                </a:r>
              </a:p>
            </p:txBody>
          </p:sp>
        </p:grpSp>
        <p:grpSp>
          <p:nvGrpSpPr>
            <p:cNvPr id="9214" name="Groupe 9213">
              <a:extLst>
                <a:ext uri="{FF2B5EF4-FFF2-40B4-BE49-F238E27FC236}">
                  <a16:creationId xmlns:a16="http://schemas.microsoft.com/office/drawing/2014/main" id="{2CFCFF2F-949D-7865-E63D-B1FF21700A80}"/>
                </a:ext>
              </a:extLst>
            </p:cNvPr>
            <p:cNvGrpSpPr/>
            <p:nvPr/>
          </p:nvGrpSpPr>
          <p:grpSpPr>
            <a:xfrm>
              <a:off x="6983475" y="4045168"/>
              <a:ext cx="518297" cy="418986"/>
              <a:chOff x="1689058" y="3997161"/>
              <a:chExt cx="518297" cy="418986"/>
            </a:xfrm>
          </p:grpSpPr>
          <p:sp>
            <p:nvSpPr>
              <p:cNvPr id="9215" name="Forme libre : forme 9214">
                <a:extLst>
                  <a:ext uri="{FF2B5EF4-FFF2-40B4-BE49-F238E27FC236}">
                    <a16:creationId xmlns:a16="http://schemas.microsoft.com/office/drawing/2014/main" id="{A8D1D498-1594-8454-99EC-A29040B70FFA}"/>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3302">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16" name="Forme libre : forme 9215">
                <a:extLst>
                  <a:ext uri="{FF2B5EF4-FFF2-40B4-BE49-F238E27FC236}">
                    <a16:creationId xmlns:a16="http://schemas.microsoft.com/office/drawing/2014/main" id="{4D24C0B4-1340-9B04-81F6-40792E9F1289}"/>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511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17" name="Rectangle : coins arrondis 9216">
                <a:extLst>
                  <a:ext uri="{FF2B5EF4-FFF2-40B4-BE49-F238E27FC236}">
                    <a16:creationId xmlns:a16="http://schemas.microsoft.com/office/drawing/2014/main" id="{D47E5736-C87C-0D3A-42EC-7206E551079D}"/>
                  </a:ext>
                </a:extLst>
              </p:cNvPr>
              <p:cNvSpPr/>
              <p:nvPr/>
            </p:nvSpPr>
            <p:spPr>
              <a:xfrm rot="8140466" flipV="1">
                <a:off x="1831178" y="432264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14</a:t>
                </a:r>
              </a:p>
            </p:txBody>
          </p:sp>
          <p:sp>
            <p:nvSpPr>
              <p:cNvPr id="9218" name="Rectangle : coins arrondis 9217">
                <a:extLst>
                  <a:ext uri="{FF2B5EF4-FFF2-40B4-BE49-F238E27FC236}">
                    <a16:creationId xmlns:a16="http://schemas.microsoft.com/office/drawing/2014/main" id="{515DDC4B-7171-243E-2762-D135A12DFDBD}"/>
                  </a:ext>
                </a:extLst>
              </p:cNvPr>
              <p:cNvSpPr/>
              <p:nvPr/>
            </p:nvSpPr>
            <p:spPr>
              <a:xfrm rot="8140466" flipV="1">
                <a:off x="1758105" y="42479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119</a:t>
                </a:r>
              </a:p>
            </p:txBody>
          </p:sp>
          <p:sp>
            <p:nvSpPr>
              <p:cNvPr id="9219" name="Rectangle : coins arrondis 9218">
                <a:extLst>
                  <a:ext uri="{FF2B5EF4-FFF2-40B4-BE49-F238E27FC236}">
                    <a16:creationId xmlns:a16="http://schemas.microsoft.com/office/drawing/2014/main" id="{167712B1-5005-A912-E5FA-47CE352E5AFD}"/>
                  </a:ext>
                </a:extLst>
              </p:cNvPr>
              <p:cNvSpPr/>
              <p:nvPr/>
            </p:nvSpPr>
            <p:spPr>
              <a:xfrm rot="8140466" flipV="1">
                <a:off x="1689058" y="417518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26</a:t>
                </a:r>
              </a:p>
            </p:txBody>
          </p:sp>
          <p:sp>
            <p:nvSpPr>
              <p:cNvPr id="9220" name="Forme libre : forme 9219">
                <a:extLst>
                  <a:ext uri="{FF2B5EF4-FFF2-40B4-BE49-F238E27FC236}">
                    <a16:creationId xmlns:a16="http://schemas.microsoft.com/office/drawing/2014/main" id="{D24297FF-DDAC-110D-708F-81ECB6CF8B7F}"/>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77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21" name="Groupe 9220">
              <a:extLst>
                <a:ext uri="{FF2B5EF4-FFF2-40B4-BE49-F238E27FC236}">
                  <a16:creationId xmlns:a16="http://schemas.microsoft.com/office/drawing/2014/main" id="{95558AB4-10D5-8AF2-EB2E-C18BE652A16F}"/>
                </a:ext>
              </a:extLst>
            </p:cNvPr>
            <p:cNvGrpSpPr/>
            <p:nvPr/>
          </p:nvGrpSpPr>
          <p:grpSpPr>
            <a:xfrm rot="5400000">
              <a:off x="6862614" y="3597705"/>
              <a:ext cx="521474" cy="402691"/>
              <a:chOff x="1685882" y="4016632"/>
              <a:chExt cx="521474" cy="402691"/>
            </a:xfrm>
          </p:grpSpPr>
          <p:sp>
            <p:nvSpPr>
              <p:cNvPr id="9222" name="Forme libre : forme 9221">
                <a:extLst>
                  <a:ext uri="{FF2B5EF4-FFF2-40B4-BE49-F238E27FC236}">
                    <a16:creationId xmlns:a16="http://schemas.microsoft.com/office/drawing/2014/main" id="{C37C7F28-6183-8D01-934F-AB22FC73DEBC}"/>
                  </a:ext>
                </a:extLst>
              </p:cNvPr>
              <p:cNvSpPr/>
              <p:nvPr/>
            </p:nvSpPr>
            <p:spPr>
              <a:xfrm rot="4179152" flipV="1">
                <a:off x="1827757" y="4048017"/>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39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23" name="Forme libre : forme 9222">
                <a:extLst>
                  <a:ext uri="{FF2B5EF4-FFF2-40B4-BE49-F238E27FC236}">
                    <a16:creationId xmlns:a16="http://schemas.microsoft.com/office/drawing/2014/main" id="{9856FA56-EAB7-DA37-524F-3CBD77DF09F4}"/>
                  </a:ext>
                </a:extLst>
              </p:cNvPr>
              <p:cNvSpPr/>
              <p:nvPr/>
            </p:nvSpPr>
            <p:spPr>
              <a:xfrm rot="12261740">
                <a:off x="1984286" y="4016676"/>
                <a:ext cx="87833" cy="23633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63062 w 263062"/>
                  <a:gd name="connsiteY0" fmla="*/ 0 h 524087"/>
                  <a:gd name="connsiteX1" fmla="*/ 0 w 263062"/>
                  <a:gd name="connsiteY1" fmla="*/ 524086 h 524087"/>
                  <a:gd name="connsiteX0" fmla="*/ 288963 w 288963"/>
                  <a:gd name="connsiteY0" fmla="*/ 0 h 574200"/>
                  <a:gd name="connsiteX1" fmla="*/ 0 w 288963"/>
                  <a:gd name="connsiteY1" fmla="*/ 574200 h 574200"/>
                  <a:gd name="connsiteX0" fmla="*/ 191669 w 191669"/>
                  <a:gd name="connsiteY0" fmla="*/ 0 h 375823"/>
                  <a:gd name="connsiteX1" fmla="*/ -1 w 191669"/>
                  <a:gd name="connsiteY1" fmla="*/ 375824 h 375823"/>
                </a:gdLst>
                <a:ahLst/>
                <a:cxnLst>
                  <a:cxn ang="0">
                    <a:pos x="connsiteX0" y="connsiteY0"/>
                  </a:cxn>
                  <a:cxn ang="0">
                    <a:pos x="connsiteX1" y="connsiteY1"/>
                  </a:cxn>
                </a:cxnLst>
                <a:rect l="l" t="t" r="r" b="b"/>
                <a:pathLst>
                  <a:path w="191669" h="375823">
                    <a:moveTo>
                      <a:pt x="191669" y="0"/>
                    </a:moveTo>
                    <a:lnTo>
                      <a:pt x="-1" y="375824"/>
                    </a:lnTo>
                  </a:path>
                </a:pathLst>
              </a:custGeom>
              <a:noFill/>
              <a:ln w="3302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24" name="Rectangle : coins arrondis 9223">
                <a:extLst>
                  <a:ext uri="{FF2B5EF4-FFF2-40B4-BE49-F238E27FC236}">
                    <a16:creationId xmlns:a16="http://schemas.microsoft.com/office/drawing/2014/main" id="{910623B7-32C1-769C-B7A3-6CAD1CC06896}"/>
                  </a:ext>
                </a:extLst>
              </p:cNvPr>
              <p:cNvSpPr/>
              <p:nvPr/>
            </p:nvSpPr>
            <p:spPr>
              <a:xfrm rot="8140466" flipV="1">
                <a:off x="1828002" y="432582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25</a:t>
                </a:r>
              </a:p>
            </p:txBody>
          </p:sp>
          <p:sp>
            <p:nvSpPr>
              <p:cNvPr id="9225" name="Rectangle : coins arrondis 9224">
                <a:extLst>
                  <a:ext uri="{FF2B5EF4-FFF2-40B4-BE49-F238E27FC236}">
                    <a16:creationId xmlns:a16="http://schemas.microsoft.com/office/drawing/2014/main" id="{6E2B25CC-6CC6-C7CC-8045-F94F223AB634}"/>
                  </a:ext>
                </a:extLst>
              </p:cNvPr>
              <p:cNvSpPr/>
              <p:nvPr/>
            </p:nvSpPr>
            <p:spPr>
              <a:xfrm rot="8140466" flipV="1">
                <a:off x="1758105" y="42479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260</a:t>
                </a:r>
              </a:p>
            </p:txBody>
          </p:sp>
          <p:sp>
            <p:nvSpPr>
              <p:cNvPr id="9226" name="Rectangle : coins arrondis 9225">
                <a:extLst>
                  <a:ext uri="{FF2B5EF4-FFF2-40B4-BE49-F238E27FC236}">
                    <a16:creationId xmlns:a16="http://schemas.microsoft.com/office/drawing/2014/main" id="{A6CA0FA7-59D2-84FB-EEAD-2D6783B1370E}"/>
                  </a:ext>
                </a:extLst>
              </p:cNvPr>
              <p:cNvSpPr/>
              <p:nvPr/>
            </p:nvSpPr>
            <p:spPr>
              <a:xfrm rot="8140466" flipV="1">
                <a:off x="1685882" y="416566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11</a:t>
                </a:r>
              </a:p>
            </p:txBody>
          </p:sp>
          <p:sp>
            <p:nvSpPr>
              <p:cNvPr id="9227" name="Forme libre : forme 9226">
                <a:extLst>
                  <a:ext uri="{FF2B5EF4-FFF2-40B4-BE49-F238E27FC236}">
                    <a16:creationId xmlns:a16="http://schemas.microsoft.com/office/drawing/2014/main" id="{D18B858D-C547-7C78-7B4D-913FFDB756DA}"/>
                  </a:ext>
                </a:extLst>
              </p:cNvPr>
              <p:cNvSpPr/>
              <p:nvPr/>
            </p:nvSpPr>
            <p:spPr>
              <a:xfrm rot="11920821">
                <a:off x="2000922"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317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28" name="Groupe 9227">
              <a:extLst>
                <a:ext uri="{FF2B5EF4-FFF2-40B4-BE49-F238E27FC236}">
                  <a16:creationId xmlns:a16="http://schemas.microsoft.com/office/drawing/2014/main" id="{49F74E25-5AB6-3011-DBCF-40C6EFAC6D50}"/>
                </a:ext>
              </a:extLst>
            </p:cNvPr>
            <p:cNvGrpSpPr/>
            <p:nvPr/>
          </p:nvGrpSpPr>
          <p:grpSpPr>
            <a:xfrm rot="16200000">
              <a:off x="7413236" y="3909103"/>
              <a:ext cx="443012" cy="425337"/>
              <a:chOff x="1764343" y="3997161"/>
              <a:chExt cx="443012" cy="425337"/>
            </a:xfrm>
          </p:grpSpPr>
          <p:sp>
            <p:nvSpPr>
              <p:cNvPr id="9229" name="Forme libre : forme 9228">
                <a:extLst>
                  <a:ext uri="{FF2B5EF4-FFF2-40B4-BE49-F238E27FC236}">
                    <a16:creationId xmlns:a16="http://schemas.microsoft.com/office/drawing/2014/main" id="{ABA1D614-8A81-EDA1-3B4F-A43000DF996A}"/>
                  </a:ext>
                </a:extLst>
              </p:cNvPr>
              <p:cNvSpPr/>
              <p:nvPr/>
            </p:nvSpPr>
            <p:spPr>
              <a:xfrm rot="4179152" flipV="1">
                <a:off x="1827758"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635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30" name="Forme libre : forme 9229">
                <a:extLst>
                  <a:ext uri="{FF2B5EF4-FFF2-40B4-BE49-F238E27FC236}">
                    <a16:creationId xmlns:a16="http://schemas.microsoft.com/office/drawing/2014/main" id="{9899A310-4318-CC5F-FAC5-5DC65CC1F9A4}"/>
                  </a:ext>
                </a:extLst>
              </p:cNvPr>
              <p:cNvSpPr/>
              <p:nvPr/>
            </p:nvSpPr>
            <p:spPr>
              <a:xfrm rot="12261740">
                <a:off x="1988498"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4699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31" name="Rectangle : coins arrondis 9230">
                <a:extLst>
                  <a:ext uri="{FF2B5EF4-FFF2-40B4-BE49-F238E27FC236}">
                    <a16:creationId xmlns:a16="http://schemas.microsoft.com/office/drawing/2014/main" id="{58CE0EFB-B5DA-A846-77D6-1D4C18BCE284}"/>
                  </a:ext>
                </a:extLst>
              </p:cNvPr>
              <p:cNvSpPr/>
              <p:nvPr/>
            </p:nvSpPr>
            <p:spPr>
              <a:xfrm rot="19063495" flipV="1">
                <a:off x="1834353" y="432899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268</a:t>
                </a:r>
              </a:p>
            </p:txBody>
          </p:sp>
          <p:sp>
            <p:nvSpPr>
              <p:cNvPr id="9232" name="Rectangle : coins arrondis 9231">
                <a:extLst>
                  <a:ext uri="{FF2B5EF4-FFF2-40B4-BE49-F238E27FC236}">
                    <a16:creationId xmlns:a16="http://schemas.microsoft.com/office/drawing/2014/main" id="{0EC47D4F-BB8B-2CD6-EB02-5D98E2C44E70}"/>
                  </a:ext>
                </a:extLst>
              </p:cNvPr>
              <p:cNvSpPr/>
              <p:nvPr/>
            </p:nvSpPr>
            <p:spPr>
              <a:xfrm rot="18910833" flipV="1">
                <a:off x="1767631" y="42606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370</a:t>
                </a:r>
              </a:p>
            </p:txBody>
          </p:sp>
          <p:sp>
            <p:nvSpPr>
              <p:cNvPr id="9233" name="Rectangle : coins arrondis 9232">
                <a:extLst>
                  <a:ext uri="{FF2B5EF4-FFF2-40B4-BE49-F238E27FC236}">
                    <a16:creationId xmlns:a16="http://schemas.microsoft.com/office/drawing/2014/main" id="{ACACC2A5-83DF-915D-819E-7AB459E3B336}"/>
                  </a:ext>
                </a:extLst>
              </p:cNvPr>
              <p:cNvSpPr/>
              <p:nvPr/>
            </p:nvSpPr>
            <p:spPr>
              <a:xfrm rot="18812816" flipV="1">
                <a:off x="1701758" y="418788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6</a:t>
                </a:r>
              </a:p>
            </p:txBody>
          </p:sp>
          <p:sp>
            <p:nvSpPr>
              <p:cNvPr id="9234" name="Forme libre : forme 9233">
                <a:extLst>
                  <a:ext uri="{FF2B5EF4-FFF2-40B4-BE49-F238E27FC236}">
                    <a16:creationId xmlns:a16="http://schemas.microsoft.com/office/drawing/2014/main" id="{6AA3A899-E9C2-A219-E009-FB06C5749DE0}"/>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3403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35" name="Groupe 9234">
              <a:extLst>
                <a:ext uri="{FF2B5EF4-FFF2-40B4-BE49-F238E27FC236}">
                  <a16:creationId xmlns:a16="http://schemas.microsoft.com/office/drawing/2014/main" id="{E1F8B9B5-CC31-F41E-F24B-9CDCCA93DA0F}"/>
                </a:ext>
              </a:extLst>
            </p:cNvPr>
            <p:cNvGrpSpPr/>
            <p:nvPr/>
          </p:nvGrpSpPr>
          <p:grpSpPr>
            <a:xfrm rot="10800000">
              <a:off x="7309929" y="3516197"/>
              <a:ext cx="443012" cy="484727"/>
              <a:chOff x="1764343" y="3997161"/>
              <a:chExt cx="443012" cy="484727"/>
            </a:xfrm>
          </p:grpSpPr>
          <p:sp>
            <p:nvSpPr>
              <p:cNvPr id="9236" name="Forme libre : forme 9235">
                <a:extLst>
                  <a:ext uri="{FF2B5EF4-FFF2-40B4-BE49-F238E27FC236}">
                    <a16:creationId xmlns:a16="http://schemas.microsoft.com/office/drawing/2014/main" id="{B0490A79-F698-C1FD-C36D-9D93A1F131BF}"/>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2146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37" name="Forme libre : forme 9236">
                <a:extLst>
                  <a:ext uri="{FF2B5EF4-FFF2-40B4-BE49-F238E27FC236}">
                    <a16:creationId xmlns:a16="http://schemas.microsoft.com/office/drawing/2014/main" id="{38CC72CB-8908-FE7A-58FD-44020E9D70FE}"/>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079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38" name="Rectangle : coins arrondis 9237">
                <a:extLst>
                  <a:ext uri="{FF2B5EF4-FFF2-40B4-BE49-F238E27FC236}">
                    <a16:creationId xmlns:a16="http://schemas.microsoft.com/office/drawing/2014/main" id="{67BA6EB4-ACE5-189D-A0D1-4B3EEF0122FA}"/>
                  </a:ext>
                </a:extLst>
              </p:cNvPr>
              <p:cNvSpPr/>
              <p:nvPr/>
            </p:nvSpPr>
            <p:spPr>
              <a:xfrm rot="18724594" flipV="1">
                <a:off x="1846314" y="432580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13</a:t>
                </a:r>
              </a:p>
            </p:txBody>
          </p:sp>
          <p:sp>
            <p:nvSpPr>
              <p:cNvPr id="9239" name="Rectangle : coins arrondis 9238">
                <a:extLst>
                  <a:ext uri="{FF2B5EF4-FFF2-40B4-BE49-F238E27FC236}">
                    <a16:creationId xmlns:a16="http://schemas.microsoft.com/office/drawing/2014/main" id="{C8E73EB8-4DCA-9C61-AF57-3DDF6781A86B}"/>
                  </a:ext>
                </a:extLst>
              </p:cNvPr>
              <p:cNvSpPr/>
              <p:nvPr/>
            </p:nvSpPr>
            <p:spPr>
              <a:xfrm rot="18910833" flipV="1">
                <a:off x="1766748" y="4264510"/>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85</a:t>
                </a:r>
              </a:p>
            </p:txBody>
          </p:sp>
          <p:sp>
            <p:nvSpPr>
              <p:cNvPr id="9240" name="Rectangle : coins arrondis 9239">
                <a:extLst>
                  <a:ext uri="{FF2B5EF4-FFF2-40B4-BE49-F238E27FC236}">
                    <a16:creationId xmlns:a16="http://schemas.microsoft.com/office/drawing/2014/main" id="{BF0B2D96-4A1C-12A8-1F20-C65B6167500F}"/>
                  </a:ext>
                </a:extLst>
              </p:cNvPr>
              <p:cNvSpPr/>
              <p:nvPr/>
            </p:nvSpPr>
            <p:spPr>
              <a:xfrm rot="18812816" flipV="1">
                <a:off x="1701758"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169</a:t>
                </a:r>
              </a:p>
            </p:txBody>
          </p:sp>
          <p:sp>
            <p:nvSpPr>
              <p:cNvPr id="9241" name="Forme libre : forme 9240">
                <a:extLst>
                  <a:ext uri="{FF2B5EF4-FFF2-40B4-BE49-F238E27FC236}">
                    <a16:creationId xmlns:a16="http://schemas.microsoft.com/office/drawing/2014/main" id="{DD8748F6-E983-7F69-BC61-8C5E6920C5A6}"/>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65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42" name="Groupe 9241">
              <a:extLst>
                <a:ext uri="{FF2B5EF4-FFF2-40B4-BE49-F238E27FC236}">
                  <a16:creationId xmlns:a16="http://schemas.microsoft.com/office/drawing/2014/main" id="{9D681F75-BD01-ABC9-2C83-30C4DB03CF6B}"/>
                </a:ext>
              </a:extLst>
            </p:cNvPr>
            <p:cNvGrpSpPr/>
            <p:nvPr/>
          </p:nvGrpSpPr>
          <p:grpSpPr>
            <a:xfrm rot="16200000">
              <a:off x="8011642" y="4431080"/>
              <a:ext cx="462062" cy="447374"/>
              <a:chOff x="1745293" y="3952900"/>
              <a:chExt cx="462062" cy="447374"/>
            </a:xfrm>
          </p:grpSpPr>
          <p:sp>
            <p:nvSpPr>
              <p:cNvPr id="9243" name="Forme libre : forme 9242">
                <a:extLst>
                  <a:ext uri="{FF2B5EF4-FFF2-40B4-BE49-F238E27FC236}">
                    <a16:creationId xmlns:a16="http://schemas.microsoft.com/office/drawing/2014/main" id="{4BAC5646-D965-502E-B19E-3AE84B9780CC}"/>
                  </a:ext>
                </a:extLst>
              </p:cNvPr>
              <p:cNvSpPr/>
              <p:nvPr/>
            </p:nvSpPr>
            <p:spPr>
              <a:xfrm rot="4179152" flipV="1">
                <a:off x="1805379" y="4026354"/>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50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44" name="Forme libre : forme 9243">
                <a:extLst>
                  <a:ext uri="{FF2B5EF4-FFF2-40B4-BE49-F238E27FC236}">
                    <a16:creationId xmlns:a16="http://schemas.microsoft.com/office/drawing/2014/main" id="{852A72E9-AC9E-FA60-FEBE-6788E5EB045F}"/>
                  </a:ext>
                </a:extLst>
              </p:cNvPr>
              <p:cNvSpPr/>
              <p:nvPr/>
            </p:nvSpPr>
            <p:spPr>
              <a:xfrm rot="12261740">
                <a:off x="1998053" y="3952900"/>
                <a:ext cx="104750" cy="306737"/>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28585 w 228585"/>
                  <a:gd name="connsiteY0" fmla="*/ 0 h 487771"/>
                  <a:gd name="connsiteX1" fmla="*/ -1 w 228585"/>
                  <a:gd name="connsiteY1" fmla="*/ 487772 h 487771"/>
                </a:gdLst>
                <a:ahLst/>
                <a:cxnLst>
                  <a:cxn ang="0">
                    <a:pos x="connsiteX0" y="connsiteY0"/>
                  </a:cxn>
                  <a:cxn ang="0">
                    <a:pos x="connsiteX1" y="connsiteY1"/>
                  </a:cxn>
                </a:cxnLst>
                <a:rect l="l" t="t" r="r" b="b"/>
                <a:pathLst>
                  <a:path w="228585" h="487771">
                    <a:moveTo>
                      <a:pt x="228585" y="0"/>
                    </a:moveTo>
                    <a:lnTo>
                      <a:pt x="-1" y="487772"/>
                    </a:lnTo>
                  </a:path>
                </a:pathLst>
              </a:custGeom>
              <a:noFill/>
              <a:ln w="8026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45" name="Rectangle : coins arrondis 9244">
                <a:extLst>
                  <a:ext uri="{FF2B5EF4-FFF2-40B4-BE49-F238E27FC236}">
                    <a16:creationId xmlns:a16="http://schemas.microsoft.com/office/drawing/2014/main" id="{5B320493-A433-2C3E-6E42-F90B47DA260D}"/>
                  </a:ext>
                </a:extLst>
              </p:cNvPr>
              <p:cNvSpPr/>
              <p:nvPr/>
            </p:nvSpPr>
            <p:spPr>
              <a:xfrm rot="19063495" flipV="1">
                <a:off x="1821653" y="430677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79</a:t>
                </a:r>
              </a:p>
            </p:txBody>
          </p:sp>
          <p:sp>
            <p:nvSpPr>
              <p:cNvPr id="9246" name="Rectangle : coins arrondis 9245">
                <a:extLst>
                  <a:ext uri="{FF2B5EF4-FFF2-40B4-BE49-F238E27FC236}">
                    <a16:creationId xmlns:a16="http://schemas.microsoft.com/office/drawing/2014/main" id="{210EF7CE-475B-4342-B2B4-99FF32F14B0A}"/>
                  </a:ext>
                </a:extLst>
              </p:cNvPr>
              <p:cNvSpPr/>
              <p:nvPr/>
            </p:nvSpPr>
            <p:spPr>
              <a:xfrm rot="18910833" flipV="1">
                <a:off x="1751756" y="4235249"/>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632</a:t>
                </a:r>
              </a:p>
            </p:txBody>
          </p:sp>
          <p:sp>
            <p:nvSpPr>
              <p:cNvPr id="9247" name="Rectangle : coins arrondis 9246">
                <a:extLst>
                  <a:ext uri="{FF2B5EF4-FFF2-40B4-BE49-F238E27FC236}">
                    <a16:creationId xmlns:a16="http://schemas.microsoft.com/office/drawing/2014/main" id="{C1B5DBE5-C352-0473-417D-21FAB75A7685}"/>
                  </a:ext>
                </a:extLst>
              </p:cNvPr>
              <p:cNvSpPr/>
              <p:nvPr/>
            </p:nvSpPr>
            <p:spPr>
              <a:xfrm rot="18812816" flipV="1">
                <a:off x="1682708" y="417201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8</a:t>
                </a:r>
              </a:p>
            </p:txBody>
          </p:sp>
          <p:sp>
            <p:nvSpPr>
              <p:cNvPr id="9248" name="Forme libre : forme 9247">
                <a:extLst>
                  <a:ext uri="{FF2B5EF4-FFF2-40B4-BE49-F238E27FC236}">
                    <a16:creationId xmlns:a16="http://schemas.microsoft.com/office/drawing/2014/main" id="{29E840D5-CE73-34CB-02B2-7F35EBCA3D54}"/>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003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49" name="Groupe 9248">
              <a:extLst>
                <a:ext uri="{FF2B5EF4-FFF2-40B4-BE49-F238E27FC236}">
                  <a16:creationId xmlns:a16="http://schemas.microsoft.com/office/drawing/2014/main" id="{E2E09BEA-C5A3-CAC5-6336-7AF79BC8D62A}"/>
                </a:ext>
              </a:extLst>
            </p:cNvPr>
            <p:cNvGrpSpPr/>
            <p:nvPr/>
          </p:nvGrpSpPr>
          <p:grpSpPr>
            <a:xfrm rot="10800000">
              <a:off x="7883811" y="4102637"/>
              <a:ext cx="458888" cy="412637"/>
              <a:chOff x="1748467" y="3997161"/>
              <a:chExt cx="458888" cy="412637"/>
            </a:xfrm>
          </p:grpSpPr>
          <p:sp>
            <p:nvSpPr>
              <p:cNvPr id="9250" name="Forme libre : forme 9249">
                <a:extLst>
                  <a:ext uri="{FF2B5EF4-FFF2-40B4-BE49-F238E27FC236}">
                    <a16:creationId xmlns:a16="http://schemas.microsoft.com/office/drawing/2014/main" id="{F504FDF7-84E1-885A-F404-BC1271F7508E}"/>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51" name="Forme libre : forme 9250">
                <a:extLst>
                  <a:ext uri="{FF2B5EF4-FFF2-40B4-BE49-F238E27FC236}">
                    <a16:creationId xmlns:a16="http://schemas.microsoft.com/office/drawing/2014/main" id="{36E4D913-6767-6DC2-5F3F-5B185AC3C83F}"/>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114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52" name="Rectangle : coins arrondis 9251">
                <a:extLst>
                  <a:ext uri="{FF2B5EF4-FFF2-40B4-BE49-F238E27FC236}">
                    <a16:creationId xmlns:a16="http://schemas.microsoft.com/office/drawing/2014/main" id="{FFAFCB9A-39E2-5AA4-E6DF-0F2FCC46E5CE}"/>
                  </a:ext>
                </a:extLst>
              </p:cNvPr>
              <p:cNvSpPr/>
              <p:nvPr/>
            </p:nvSpPr>
            <p:spPr>
              <a:xfrm rot="19063495" flipV="1">
                <a:off x="1828003" y="431629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a:t>
                </a:r>
              </a:p>
            </p:txBody>
          </p:sp>
          <p:sp>
            <p:nvSpPr>
              <p:cNvPr id="9253" name="Rectangle : coins arrondis 9252">
                <a:extLst>
                  <a:ext uri="{FF2B5EF4-FFF2-40B4-BE49-F238E27FC236}">
                    <a16:creationId xmlns:a16="http://schemas.microsoft.com/office/drawing/2014/main" id="{7A744929-7B1C-15EF-82C1-807CD6D53781}"/>
                  </a:ext>
                </a:extLst>
              </p:cNvPr>
              <p:cNvSpPr/>
              <p:nvPr/>
            </p:nvSpPr>
            <p:spPr>
              <a:xfrm rot="18910833" flipV="1">
                <a:off x="1758105" y="4247947"/>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9</a:t>
                </a:r>
              </a:p>
            </p:txBody>
          </p:sp>
          <p:sp>
            <p:nvSpPr>
              <p:cNvPr id="9254" name="Rectangle : coins arrondis 9253">
                <a:extLst>
                  <a:ext uri="{FF2B5EF4-FFF2-40B4-BE49-F238E27FC236}">
                    <a16:creationId xmlns:a16="http://schemas.microsoft.com/office/drawing/2014/main" id="{2726A324-B92F-ABF3-25A5-7B8974F368C5}"/>
                  </a:ext>
                </a:extLst>
              </p:cNvPr>
              <p:cNvSpPr/>
              <p:nvPr/>
            </p:nvSpPr>
            <p:spPr>
              <a:xfrm rot="18812816" flipV="1">
                <a:off x="1685882" y="416566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5</a:t>
                </a:r>
              </a:p>
            </p:txBody>
          </p:sp>
          <p:sp>
            <p:nvSpPr>
              <p:cNvPr id="9255" name="Forme libre : forme 9254">
                <a:extLst>
                  <a:ext uri="{FF2B5EF4-FFF2-40B4-BE49-F238E27FC236}">
                    <a16:creationId xmlns:a16="http://schemas.microsoft.com/office/drawing/2014/main" id="{F37782C3-BE8F-CC86-1FB5-2784926B03A8}"/>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63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56" name="Groupe 9255">
              <a:extLst>
                <a:ext uri="{FF2B5EF4-FFF2-40B4-BE49-F238E27FC236}">
                  <a16:creationId xmlns:a16="http://schemas.microsoft.com/office/drawing/2014/main" id="{00F660BE-C88A-7FBD-8390-C4956165FE22}"/>
                </a:ext>
              </a:extLst>
            </p:cNvPr>
            <p:cNvGrpSpPr/>
            <p:nvPr/>
          </p:nvGrpSpPr>
          <p:grpSpPr>
            <a:xfrm rot="5400000">
              <a:off x="7575551" y="4230177"/>
              <a:ext cx="505596" cy="544272"/>
              <a:chOff x="1701759" y="3871875"/>
              <a:chExt cx="505596" cy="544272"/>
            </a:xfrm>
          </p:grpSpPr>
          <p:sp>
            <p:nvSpPr>
              <p:cNvPr id="9257" name="Forme libre : forme 9256">
                <a:extLst>
                  <a:ext uri="{FF2B5EF4-FFF2-40B4-BE49-F238E27FC236}">
                    <a16:creationId xmlns:a16="http://schemas.microsoft.com/office/drawing/2014/main" id="{534B0681-0EC2-F18C-637E-D7E3726B353E}"/>
                  </a:ext>
                </a:extLst>
              </p:cNvPr>
              <p:cNvSpPr/>
              <p:nvPr/>
            </p:nvSpPr>
            <p:spPr>
              <a:xfrm rot="4179152" flipV="1">
                <a:off x="1827757" y="4048016"/>
                <a:ext cx="136073"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Lst>
                <a:ahLst/>
                <a:cxnLst>
                  <a:cxn ang="0">
                    <a:pos x="connsiteX0" y="connsiteY0"/>
                  </a:cxn>
                  <a:cxn ang="0">
                    <a:pos x="connsiteX1" y="connsiteY1"/>
                  </a:cxn>
                  <a:cxn ang="0">
                    <a:pos x="connsiteX2" y="connsiteY2"/>
                  </a:cxn>
                </a:cxnLst>
                <a:rect l="l" t="t" r="r" b="b"/>
                <a:pathLst>
                  <a:path w="136073" h="74211">
                    <a:moveTo>
                      <a:pt x="136073" y="0"/>
                    </a:moveTo>
                    <a:lnTo>
                      <a:pt x="104018" y="74211"/>
                    </a:lnTo>
                    <a:lnTo>
                      <a:pt x="0" y="45230"/>
                    </a:lnTo>
                  </a:path>
                </a:pathLst>
              </a:custGeom>
              <a:noFill/>
              <a:ln w="101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58" name="Forme libre : forme 9257">
                <a:extLst>
                  <a:ext uri="{FF2B5EF4-FFF2-40B4-BE49-F238E27FC236}">
                    <a16:creationId xmlns:a16="http://schemas.microsoft.com/office/drawing/2014/main" id="{2EC7444B-6957-0AD9-8BD6-7CB0074D618C}"/>
                  </a:ext>
                </a:extLst>
              </p:cNvPr>
              <p:cNvSpPr/>
              <p:nvPr/>
            </p:nvSpPr>
            <p:spPr>
              <a:xfrm rot="12261740">
                <a:off x="2015541" y="3871875"/>
                <a:ext cx="131681" cy="397351"/>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94140 w 294140"/>
                  <a:gd name="connsiteY0" fmla="*/ 0 h 584225"/>
                  <a:gd name="connsiteX1" fmla="*/ 0 w 294140"/>
                  <a:gd name="connsiteY1" fmla="*/ 584225 h 584225"/>
                  <a:gd name="connsiteX0" fmla="*/ 287353 w 287353"/>
                  <a:gd name="connsiteY0" fmla="*/ 0 h 631866"/>
                  <a:gd name="connsiteX1" fmla="*/ -1 w 287353"/>
                  <a:gd name="connsiteY1" fmla="*/ 631865 h 631866"/>
                </a:gdLst>
                <a:ahLst/>
                <a:cxnLst>
                  <a:cxn ang="0">
                    <a:pos x="connsiteX0" y="connsiteY0"/>
                  </a:cxn>
                  <a:cxn ang="0">
                    <a:pos x="connsiteX1" y="connsiteY1"/>
                  </a:cxn>
                </a:cxnLst>
                <a:rect l="l" t="t" r="r" b="b"/>
                <a:pathLst>
                  <a:path w="287353" h="631866">
                    <a:moveTo>
                      <a:pt x="287353" y="0"/>
                    </a:moveTo>
                    <a:lnTo>
                      <a:pt x="-1" y="631865"/>
                    </a:lnTo>
                  </a:path>
                </a:pathLst>
              </a:custGeom>
              <a:noFill/>
              <a:ln w="4851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59" name="Rectangle : coins arrondis 9258">
                <a:extLst>
                  <a:ext uri="{FF2B5EF4-FFF2-40B4-BE49-F238E27FC236}">
                    <a16:creationId xmlns:a16="http://schemas.microsoft.com/office/drawing/2014/main" id="{CCFE5A79-1F02-4437-C3FB-9E65D1754E27}"/>
                  </a:ext>
                </a:extLst>
              </p:cNvPr>
              <p:cNvSpPr/>
              <p:nvPr/>
            </p:nvSpPr>
            <p:spPr>
              <a:xfrm rot="8140466" flipV="1">
                <a:off x="1828003" y="432264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55</a:t>
                </a:r>
              </a:p>
            </p:txBody>
          </p:sp>
          <p:sp>
            <p:nvSpPr>
              <p:cNvPr id="9260" name="Rectangle : coins arrondis 9259">
                <a:extLst>
                  <a:ext uri="{FF2B5EF4-FFF2-40B4-BE49-F238E27FC236}">
                    <a16:creationId xmlns:a16="http://schemas.microsoft.com/office/drawing/2014/main" id="{FBCA7E78-A055-10AD-706B-535CF323442C}"/>
                  </a:ext>
                </a:extLst>
              </p:cNvPr>
              <p:cNvSpPr/>
              <p:nvPr/>
            </p:nvSpPr>
            <p:spPr>
              <a:xfrm rot="8140466" flipV="1">
                <a:off x="1764456" y="426064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382</a:t>
                </a:r>
              </a:p>
            </p:txBody>
          </p:sp>
          <p:sp>
            <p:nvSpPr>
              <p:cNvPr id="9261" name="Rectangle : coins arrondis 9260">
                <a:extLst>
                  <a:ext uri="{FF2B5EF4-FFF2-40B4-BE49-F238E27FC236}">
                    <a16:creationId xmlns:a16="http://schemas.microsoft.com/office/drawing/2014/main" id="{3DD82E69-8DE9-612D-269E-F79CCD78068A}"/>
                  </a:ext>
                </a:extLst>
              </p:cNvPr>
              <p:cNvSpPr/>
              <p:nvPr/>
            </p:nvSpPr>
            <p:spPr>
              <a:xfrm rot="8140466" flipV="1">
                <a:off x="1701759" y="41878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8</a:t>
                </a:r>
              </a:p>
            </p:txBody>
          </p:sp>
          <p:sp>
            <p:nvSpPr>
              <p:cNvPr id="9262" name="Forme libre : forme 9261">
                <a:extLst>
                  <a:ext uri="{FF2B5EF4-FFF2-40B4-BE49-F238E27FC236}">
                    <a16:creationId xmlns:a16="http://schemas.microsoft.com/office/drawing/2014/main" id="{EB416204-B89E-94DF-8C83-76E1DE04AA9B}"/>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698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63" name="Groupe 9262">
              <a:extLst>
                <a:ext uri="{FF2B5EF4-FFF2-40B4-BE49-F238E27FC236}">
                  <a16:creationId xmlns:a16="http://schemas.microsoft.com/office/drawing/2014/main" id="{BA83B49C-BC1D-88DC-6029-98A46334EB12}"/>
                </a:ext>
              </a:extLst>
            </p:cNvPr>
            <p:cNvGrpSpPr/>
            <p:nvPr/>
          </p:nvGrpSpPr>
          <p:grpSpPr>
            <a:xfrm rot="10800000">
              <a:off x="8774361" y="4851533"/>
              <a:ext cx="458887" cy="535339"/>
              <a:chOff x="1748468" y="3877635"/>
              <a:chExt cx="458887" cy="535339"/>
            </a:xfrm>
          </p:grpSpPr>
          <p:sp>
            <p:nvSpPr>
              <p:cNvPr id="9264" name="Forme libre : forme 9263">
                <a:extLst>
                  <a:ext uri="{FF2B5EF4-FFF2-40B4-BE49-F238E27FC236}">
                    <a16:creationId xmlns:a16="http://schemas.microsoft.com/office/drawing/2014/main" id="{AE7C9E8D-03D0-FE9A-6165-6ECD263E5C2B}"/>
                  </a:ext>
                </a:extLst>
              </p:cNvPr>
              <p:cNvSpPr/>
              <p:nvPr/>
            </p:nvSpPr>
            <p:spPr>
              <a:xfrm rot="4179152" flipV="1">
                <a:off x="1729677" y="3971135"/>
                <a:ext cx="260304" cy="7330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 name="connsiteX0" fmla="*/ 260304 w 260304"/>
                  <a:gd name="connsiteY0" fmla="*/ 0 h 74211"/>
                  <a:gd name="connsiteX1" fmla="*/ 228249 w 260304"/>
                  <a:gd name="connsiteY1" fmla="*/ 74211 h 74211"/>
                  <a:gd name="connsiteX2" fmla="*/ 0 w 260304"/>
                  <a:gd name="connsiteY2" fmla="*/ 25021 h 74211"/>
                </a:gdLst>
                <a:ahLst/>
                <a:cxnLst>
                  <a:cxn ang="0">
                    <a:pos x="connsiteX0" y="connsiteY0"/>
                  </a:cxn>
                  <a:cxn ang="0">
                    <a:pos x="connsiteX1" y="connsiteY1"/>
                  </a:cxn>
                  <a:cxn ang="0">
                    <a:pos x="connsiteX2" y="connsiteY2"/>
                  </a:cxn>
                </a:cxnLst>
                <a:rect l="l" t="t" r="r" b="b"/>
                <a:pathLst>
                  <a:path w="260304" h="74211">
                    <a:moveTo>
                      <a:pt x="260304" y="0"/>
                    </a:moveTo>
                    <a:lnTo>
                      <a:pt x="228249" y="74211"/>
                    </a:lnTo>
                    <a:lnTo>
                      <a:pt x="0" y="25021"/>
                    </a:lnTo>
                  </a:path>
                </a:pathLst>
              </a:custGeom>
              <a:noFill/>
              <a:ln w="1231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65" name="Forme libre : forme 9264">
                <a:extLst>
                  <a:ext uri="{FF2B5EF4-FFF2-40B4-BE49-F238E27FC236}">
                    <a16:creationId xmlns:a16="http://schemas.microsoft.com/office/drawing/2014/main" id="{1C76C89A-4463-44B0-04B9-835F2BF9C4CC}"/>
                  </a:ext>
                </a:extLst>
              </p:cNvPr>
              <p:cNvSpPr/>
              <p:nvPr/>
            </p:nvSpPr>
            <p:spPr>
              <a:xfrm rot="12261740">
                <a:off x="1988497" y="3997161"/>
                <a:ext cx="85759" cy="25631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Lst>
                <a:ahLst/>
                <a:cxnLst>
                  <a:cxn ang="0">
                    <a:pos x="connsiteX0" y="connsiteY0"/>
                  </a:cxn>
                  <a:cxn ang="0">
                    <a:pos x="connsiteX1" y="connsiteY1"/>
                  </a:cxn>
                </a:cxnLst>
                <a:rect l="l" t="t" r="r" b="b"/>
                <a:pathLst>
                  <a:path w="187143" h="407589">
                    <a:moveTo>
                      <a:pt x="187143" y="0"/>
                    </a:moveTo>
                    <a:lnTo>
                      <a:pt x="-1" y="407588"/>
                    </a:lnTo>
                  </a:path>
                </a:pathLst>
              </a:custGeom>
              <a:noFill/>
              <a:ln w="2286">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66" name="Rectangle : coins arrondis 9265">
                <a:extLst>
                  <a:ext uri="{FF2B5EF4-FFF2-40B4-BE49-F238E27FC236}">
                    <a16:creationId xmlns:a16="http://schemas.microsoft.com/office/drawing/2014/main" id="{9B36A736-AF83-A834-04D0-25C700C5A500}"/>
                  </a:ext>
                </a:extLst>
              </p:cNvPr>
              <p:cNvSpPr/>
              <p:nvPr/>
            </p:nvSpPr>
            <p:spPr>
              <a:xfrm rot="19063495" flipV="1">
                <a:off x="1840703" y="431947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12</a:t>
                </a:r>
              </a:p>
            </p:txBody>
          </p:sp>
          <p:sp>
            <p:nvSpPr>
              <p:cNvPr id="9267" name="Rectangle : coins arrondis 9266">
                <a:extLst>
                  <a:ext uri="{FF2B5EF4-FFF2-40B4-BE49-F238E27FC236}">
                    <a16:creationId xmlns:a16="http://schemas.microsoft.com/office/drawing/2014/main" id="{75AE386D-6842-26E2-A1F1-136AB8BC0B1A}"/>
                  </a:ext>
                </a:extLst>
              </p:cNvPr>
              <p:cNvSpPr/>
              <p:nvPr/>
            </p:nvSpPr>
            <p:spPr>
              <a:xfrm rot="18910833" flipV="1">
                <a:off x="1758105" y="425112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18</a:t>
                </a:r>
              </a:p>
            </p:txBody>
          </p:sp>
          <p:sp>
            <p:nvSpPr>
              <p:cNvPr id="9268" name="Rectangle : coins arrondis 9267">
                <a:extLst>
                  <a:ext uri="{FF2B5EF4-FFF2-40B4-BE49-F238E27FC236}">
                    <a16:creationId xmlns:a16="http://schemas.microsoft.com/office/drawing/2014/main" id="{1C590106-304B-E686-723A-508E23951A17}"/>
                  </a:ext>
                </a:extLst>
              </p:cNvPr>
              <p:cNvSpPr/>
              <p:nvPr/>
            </p:nvSpPr>
            <p:spPr>
              <a:xfrm rot="18812816" flipV="1">
                <a:off x="1685883" y="4175188"/>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97</a:t>
                </a:r>
              </a:p>
            </p:txBody>
          </p:sp>
          <p:sp>
            <p:nvSpPr>
              <p:cNvPr id="9269" name="Forme libre : forme 9268">
                <a:extLst>
                  <a:ext uri="{FF2B5EF4-FFF2-40B4-BE49-F238E27FC236}">
                    <a16:creationId xmlns:a16="http://schemas.microsoft.com/office/drawing/2014/main" id="{B54010BA-297B-7899-0933-4BDBDF58476C}"/>
                  </a:ext>
                </a:extLst>
              </p:cNvPr>
              <p:cNvSpPr/>
              <p:nvPr/>
            </p:nvSpPr>
            <p:spPr>
              <a:xfrm rot="11920821">
                <a:off x="2000921"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70" name="Groupe 9269">
              <a:extLst>
                <a:ext uri="{FF2B5EF4-FFF2-40B4-BE49-F238E27FC236}">
                  <a16:creationId xmlns:a16="http://schemas.microsoft.com/office/drawing/2014/main" id="{F8BD85F8-5C8E-DF5B-2913-CE5436677E76}"/>
                </a:ext>
              </a:extLst>
            </p:cNvPr>
            <p:cNvGrpSpPr/>
            <p:nvPr/>
          </p:nvGrpSpPr>
          <p:grpSpPr>
            <a:xfrm rot="16200000">
              <a:off x="8760904" y="5253452"/>
              <a:ext cx="371056" cy="412879"/>
              <a:chOff x="1738469" y="3938094"/>
              <a:chExt cx="371056" cy="412879"/>
            </a:xfrm>
          </p:grpSpPr>
          <p:sp>
            <p:nvSpPr>
              <p:cNvPr id="9271" name="Forme libre : forme 9270">
                <a:extLst>
                  <a:ext uri="{FF2B5EF4-FFF2-40B4-BE49-F238E27FC236}">
                    <a16:creationId xmlns:a16="http://schemas.microsoft.com/office/drawing/2014/main" id="{1FC08E4F-0DA7-B4C6-F802-B8BC045B8CB8}"/>
                  </a:ext>
                </a:extLst>
              </p:cNvPr>
              <p:cNvSpPr/>
              <p:nvPr/>
            </p:nvSpPr>
            <p:spPr>
              <a:xfrm rot="4179152" flipV="1">
                <a:off x="1746826" y="4007742"/>
                <a:ext cx="216449" cy="7715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 name="connsiteX0" fmla="*/ 216449 w 216449"/>
                  <a:gd name="connsiteY0" fmla="*/ 0 h 75406"/>
                  <a:gd name="connsiteX1" fmla="*/ 184394 w 216449"/>
                  <a:gd name="connsiteY1" fmla="*/ 74211 h 75406"/>
                  <a:gd name="connsiteX2" fmla="*/ 0 w 216449"/>
                  <a:gd name="connsiteY2" fmla="*/ 75406 h 75406"/>
                </a:gdLst>
                <a:ahLst/>
                <a:cxnLst>
                  <a:cxn ang="0">
                    <a:pos x="connsiteX0" y="connsiteY0"/>
                  </a:cxn>
                  <a:cxn ang="0">
                    <a:pos x="connsiteX1" y="connsiteY1"/>
                  </a:cxn>
                  <a:cxn ang="0">
                    <a:pos x="connsiteX2" y="connsiteY2"/>
                  </a:cxn>
                </a:cxnLst>
                <a:rect l="l" t="t" r="r" b="b"/>
                <a:pathLst>
                  <a:path w="216449" h="75406">
                    <a:moveTo>
                      <a:pt x="216449" y="0"/>
                    </a:moveTo>
                    <a:lnTo>
                      <a:pt x="184394" y="74211"/>
                    </a:lnTo>
                    <a:lnTo>
                      <a:pt x="0" y="75406"/>
                    </a:lnTo>
                  </a:path>
                </a:pathLst>
              </a:custGeom>
              <a:noFill/>
              <a:ln w="3771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72" name="Forme libre : forme 9271">
                <a:extLst>
                  <a:ext uri="{FF2B5EF4-FFF2-40B4-BE49-F238E27FC236}">
                    <a16:creationId xmlns:a16="http://schemas.microsoft.com/office/drawing/2014/main" id="{A02BE9E7-DBF2-98A2-8164-843F685D78BD}"/>
                  </a:ext>
                </a:extLst>
              </p:cNvPr>
              <p:cNvSpPr/>
              <p:nvPr/>
            </p:nvSpPr>
            <p:spPr>
              <a:xfrm rot="12261740">
                <a:off x="1997681" y="3954624"/>
                <a:ext cx="111844" cy="306464"/>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244066 w 244066"/>
                  <a:gd name="connsiteY0" fmla="*/ 0 h 487337"/>
                  <a:gd name="connsiteX1" fmla="*/ 1 w 244066"/>
                  <a:gd name="connsiteY1" fmla="*/ 487337 h 487337"/>
                </a:gdLst>
                <a:ahLst/>
                <a:cxnLst>
                  <a:cxn ang="0">
                    <a:pos x="connsiteX0" y="connsiteY0"/>
                  </a:cxn>
                  <a:cxn ang="0">
                    <a:pos x="connsiteX1" y="connsiteY1"/>
                  </a:cxn>
                </a:cxnLst>
                <a:rect l="l" t="t" r="r" b="b"/>
                <a:pathLst>
                  <a:path w="244066" h="487337">
                    <a:moveTo>
                      <a:pt x="244066" y="0"/>
                    </a:moveTo>
                    <a:lnTo>
                      <a:pt x="1" y="487337"/>
                    </a:lnTo>
                  </a:path>
                </a:pathLst>
              </a:custGeom>
              <a:noFill/>
              <a:ln w="83820">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73" name="Rectangle : coins arrondis 9272">
                <a:extLst>
                  <a:ext uri="{FF2B5EF4-FFF2-40B4-BE49-F238E27FC236}">
                    <a16:creationId xmlns:a16="http://schemas.microsoft.com/office/drawing/2014/main" id="{7F29DA57-A074-F676-72C6-B0E5C761F0E1}"/>
                  </a:ext>
                </a:extLst>
              </p:cNvPr>
              <p:cNvSpPr/>
              <p:nvPr/>
            </p:nvSpPr>
            <p:spPr>
              <a:xfrm rot="18910833" flipV="1">
                <a:off x="1767629" y="425747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680</a:t>
                </a:r>
              </a:p>
            </p:txBody>
          </p:sp>
          <p:sp>
            <p:nvSpPr>
              <p:cNvPr id="9274" name="Rectangle : coins arrondis 9273">
                <a:extLst>
                  <a:ext uri="{FF2B5EF4-FFF2-40B4-BE49-F238E27FC236}">
                    <a16:creationId xmlns:a16="http://schemas.microsoft.com/office/drawing/2014/main" id="{31CA0437-99AE-47CB-0050-EE18073C1E4E}"/>
                  </a:ext>
                </a:extLst>
              </p:cNvPr>
              <p:cNvSpPr/>
              <p:nvPr/>
            </p:nvSpPr>
            <p:spPr>
              <a:xfrm rot="18812816" flipV="1">
                <a:off x="1671963" y="4185046"/>
                <a:ext cx="226513"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299</a:t>
                </a:r>
              </a:p>
            </p:txBody>
          </p:sp>
        </p:grpSp>
        <p:grpSp>
          <p:nvGrpSpPr>
            <p:cNvPr id="9275" name="Groupe 9274">
              <a:extLst>
                <a:ext uri="{FF2B5EF4-FFF2-40B4-BE49-F238E27FC236}">
                  <a16:creationId xmlns:a16="http://schemas.microsoft.com/office/drawing/2014/main" id="{6217C130-186D-F214-AB8C-EA727832F3CE}"/>
                </a:ext>
              </a:extLst>
            </p:cNvPr>
            <p:cNvGrpSpPr/>
            <p:nvPr/>
          </p:nvGrpSpPr>
          <p:grpSpPr>
            <a:xfrm rot="3071240">
              <a:off x="8249446" y="5302474"/>
              <a:ext cx="367367" cy="364446"/>
              <a:chOff x="1812960" y="4107175"/>
              <a:chExt cx="367367" cy="364446"/>
            </a:xfrm>
          </p:grpSpPr>
          <p:sp>
            <p:nvSpPr>
              <p:cNvPr id="9276" name="Forme libre : forme 9275">
                <a:extLst>
                  <a:ext uri="{FF2B5EF4-FFF2-40B4-BE49-F238E27FC236}">
                    <a16:creationId xmlns:a16="http://schemas.microsoft.com/office/drawing/2014/main" id="{B00D3B27-DE39-7BB7-C6AE-0A9C0709AA8D}"/>
                  </a:ext>
                </a:extLst>
              </p:cNvPr>
              <p:cNvSpPr/>
              <p:nvPr/>
            </p:nvSpPr>
            <p:spPr>
              <a:xfrm rot="4179152" flipV="1">
                <a:off x="1901425" y="4063834"/>
                <a:ext cx="102442" cy="18912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56650 w 156650"/>
                  <a:gd name="connsiteY0" fmla="*/ 0 h 92869"/>
                  <a:gd name="connsiteX1" fmla="*/ 104262 w 156650"/>
                  <a:gd name="connsiteY1" fmla="*/ 92869 h 92869"/>
                  <a:gd name="connsiteX2" fmla="*/ 0 w 156650"/>
                  <a:gd name="connsiteY2" fmla="*/ 42454 h 92869"/>
                  <a:gd name="connsiteX0" fmla="*/ 156650 w 156650"/>
                  <a:gd name="connsiteY0" fmla="*/ 0 h 92869"/>
                  <a:gd name="connsiteX1" fmla="*/ 104262 w 156650"/>
                  <a:gd name="connsiteY1" fmla="*/ 92869 h 92869"/>
                  <a:gd name="connsiteX2" fmla="*/ 0 w 156650"/>
                  <a:gd name="connsiteY2" fmla="*/ 42454 h 92869"/>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7227"/>
                  <a:gd name="connsiteX1" fmla="*/ 42890 w 95278"/>
                  <a:gd name="connsiteY1" fmla="*/ 137227 h 137227"/>
                  <a:gd name="connsiteX2" fmla="*/ 0 w 95278"/>
                  <a:gd name="connsiteY2" fmla="*/ 0 h 137227"/>
                  <a:gd name="connsiteX0" fmla="*/ 95278 w 95278"/>
                  <a:gd name="connsiteY0" fmla="*/ 44358 h 139142"/>
                  <a:gd name="connsiteX1" fmla="*/ 42890 w 95278"/>
                  <a:gd name="connsiteY1" fmla="*/ 137227 h 139142"/>
                  <a:gd name="connsiteX2" fmla="*/ 24010 w 95278"/>
                  <a:gd name="connsiteY2" fmla="*/ 98673 h 139142"/>
                  <a:gd name="connsiteX3" fmla="*/ 0 w 95278"/>
                  <a:gd name="connsiteY3" fmla="*/ 0 h 139142"/>
                  <a:gd name="connsiteX0" fmla="*/ 127317 w 127317"/>
                  <a:gd name="connsiteY0" fmla="*/ 44358 h 139726"/>
                  <a:gd name="connsiteX1" fmla="*/ 74929 w 127317"/>
                  <a:gd name="connsiteY1" fmla="*/ 137227 h 139726"/>
                  <a:gd name="connsiteX2" fmla="*/ 814 w 127317"/>
                  <a:gd name="connsiteY2" fmla="*/ 106651 h 139726"/>
                  <a:gd name="connsiteX3" fmla="*/ 32039 w 127317"/>
                  <a:gd name="connsiteY3" fmla="*/ 0 h 139726"/>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7317 w 127317"/>
                  <a:gd name="connsiteY0" fmla="*/ 44358 h 139189"/>
                  <a:gd name="connsiteX1" fmla="*/ 74929 w 127317"/>
                  <a:gd name="connsiteY1" fmla="*/ 137227 h 139189"/>
                  <a:gd name="connsiteX2" fmla="*/ 814 w 127317"/>
                  <a:gd name="connsiteY2" fmla="*/ 106651 h 139189"/>
                  <a:gd name="connsiteX3" fmla="*/ 32039 w 127317"/>
                  <a:gd name="connsiteY3" fmla="*/ 0 h 139189"/>
                  <a:gd name="connsiteX0" fmla="*/ 126503 w 126503"/>
                  <a:gd name="connsiteY0" fmla="*/ 44358 h 139189"/>
                  <a:gd name="connsiteX1" fmla="*/ 74115 w 126503"/>
                  <a:gd name="connsiteY1" fmla="*/ 137227 h 139189"/>
                  <a:gd name="connsiteX2" fmla="*/ 0 w 126503"/>
                  <a:gd name="connsiteY2" fmla="*/ 106651 h 139189"/>
                  <a:gd name="connsiteX3" fmla="*/ 31225 w 126503"/>
                  <a:gd name="connsiteY3" fmla="*/ 0 h 139189"/>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26503 w 126503"/>
                  <a:gd name="connsiteY0" fmla="*/ 38765 h 133596"/>
                  <a:gd name="connsiteX1" fmla="*/ 74115 w 126503"/>
                  <a:gd name="connsiteY1" fmla="*/ 131634 h 133596"/>
                  <a:gd name="connsiteX2" fmla="*/ 0 w 126503"/>
                  <a:gd name="connsiteY2" fmla="*/ 101058 h 133596"/>
                  <a:gd name="connsiteX3" fmla="*/ 55111 w 126503"/>
                  <a:gd name="connsiteY3" fmla="*/ 0 h 133596"/>
                  <a:gd name="connsiteX0" fmla="*/ 113222 w 113222"/>
                  <a:gd name="connsiteY0" fmla="*/ 38765 h 133375"/>
                  <a:gd name="connsiteX1" fmla="*/ 60834 w 113222"/>
                  <a:gd name="connsiteY1" fmla="*/ 131634 h 133375"/>
                  <a:gd name="connsiteX2" fmla="*/ 0 w 113222"/>
                  <a:gd name="connsiteY2" fmla="*/ 96958 h 133375"/>
                  <a:gd name="connsiteX3" fmla="*/ 41830 w 113222"/>
                  <a:gd name="connsiteY3" fmla="*/ 0 h 133375"/>
                  <a:gd name="connsiteX0" fmla="*/ 113222 w 113222"/>
                  <a:gd name="connsiteY0" fmla="*/ 38765 h 128307"/>
                  <a:gd name="connsiteX1" fmla="*/ 65621 w 113222"/>
                  <a:gd name="connsiteY1" fmla="*/ 126265 h 128307"/>
                  <a:gd name="connsiteX2" fmla="*/ 0 w 113222"/>
                  <a:gd name="connsiteY2" fmla="*/ 96958 h 128307"/>
                  <a:gd name="connsiteX3" fmla="*/ 41830 w 113222"/>
                  <a:gd name="connsiteY3" fmla="*/ 0 h 128307"/>
                  <a:gd name="connsiteX0" fmla="*/ 113222 w 113222"/>
                  <a:gd name="connsiteY0" fmla="*/ 38765 h 128269"/>
                  <a:gd name="connsiteX1" fmla="*/ 65621 w 113222"/>
                  <a:gd name="connsiteY1" fmla="*/ 126265 h 128269"/>
                  <a:gd name="connsiteX2" fmla="*/ 0 w 113222"/>
                  <a:gd name="connsiteY2" fmla="*/ 96958 h 128269"/>
                  <a:gd name="connsiteX3" fmla="*/ 41830 w 113222"/>
                  <a:gd name="connsiteY3" fmla="*/ 0 h 128269"/>
                  <a:gd name="connsiteX0" fmla="*/ 113222 w 113222"/>
                  <a:gd name="connsiteY0" fmla="*/ 38765 h 126265"/>
                  <a:gd name="connsiteX1" fmla="*/ 65621 w 113222"/>
                  <a:gd name="connsiteY1" fmla="*/ 126265 h 126265"/>
                  <a:gd name="connsiteX2" fmla="*/ 0 w 113222"/>
                  <a:gd name="connsiteY2" fmla="*/ 96958 h 126265"/>
                  <a:gd name="connsiteX3" fmla="*/ 41830 w 113222"/>
                  <a:gd name="connsiteY3" fmla="*/ 0 h 126265"/>
                  <a:gd name="connsiteX0" fmla="*/ 113222 w 113222"/>
                  <a:gd name="connsiteY0" fmla="*/ 0 h 87500"/>
                  <a:gd name="connsiteX1" fmla="*/ 65621 w 113222"/>
                  <a:gd name="connsiteY1" fmla="*/ 87500 h 87500"/>
                  <a:gd name="connsiteX2" fmla="*/ 0 w 113222"/>
                  <a:gd name="connsiteY2" fmla="*/ 58193 h 87500"/>
                  <a:gd name="connsiteX0" fmla="*/ 136073 w 136073"/>
                  <a:gd name="connsiteY0" fmla="*/ 0 h 87500"/>
                  <a:gd name="connsiteX1" fmla="*/ 88472 w 136073"/>
                  <a:gd name="connsiteY1" fmla="*/ 87500 h 87500"/>
                  <a:gd name="connsiteX2" fmla="*/ 0 w 136073"/>
                  <a:gd name="connsiteY2" fmla="*/ 45230 h 87500"/>
                  <a:gd name="connsiteX0" fmla="*/ 136073 w 136073"/>
                  <a:gd name="connsiteY0" fmla="*/ 0 h 74211"/>
                  <a:gd name="connsiteX1" fmla="*/ 104018 w 136073"/>
                  <a:gd name="connsiteY1" fmla="*/ 74211 h 74211"/>
                  <a:gd name="connsiteX2" fmla="*/ 0 w 136073"/>
                  <a:gd name="connsiteY2" fmla="*/ 45230 h 74211"/>
                  <a:gd name="connsiteX0" fmla="*/ 127954 w 127954"/>
                  <a:gd name="connsiteY0" fmla="*/ 143691 h 217902"/>
                  <a:gd name="connsiteX1" fmla="*/ 95899 w 127954"/>
                  <a:gd name="connsiteY1" fmla="*/ 217902 h 217902"/>
                  <a:gd name="connsiteX2" fmla="*/ 0 w 127954"/>
                  <a:gd name="connsiteY2" fmla="*/ 0 h 217902"/>
                  <a:gd name="connsiteX0" fmla="*/ 127954 w 127954"/>
                  <a:gd name="connsiteY0" fmla="*/ 143691 h 263049"/>
                  <a:gd name="connsiteX1" fmla="*/ 65491 w 127954"/>
                  <a:gd name="connsiteY1" fmla="*/ 263049 h 263049"/>
                  <a:gd name="connsiteX2" fmla="*/ 0 w 127954"/>
                  <a:gd name="connsiteY2" fmla="*/ 0 h 263049"/>
                  <a:gd name="connsiteX0" fmla="*/ 127954 w 127954"/>
                  <a:gd name="connsiteY0" fmla="*/ 143691 h 279105"/>
                  <a:gd name="connsiteX1" fmla="*/ 66205 w 127954"/>
                  <a:gd name="connsiteY1" fmla="*/ 279105 h 279105"/>
                  <a:gd name="connsiteX2" fmla="*/ 0 w 127954"/>
                  <a:gd name="connsiteY2" fmla="*/ 0 h 279105"/>
                  <a:gd name="connsiteX0" fmla="*/ 102442 w 102442"/>
                  <a:gd name="connsiteY0" fmla="*/ 56051 h 191465"/>
                  <a:gd name="connsiteX1" fmla="*/ 40693 w 102442"/>
                  <a:gd name="connsiteY1" fmla="*/ 191465 h 191465"/>
                  <a:gd name="connsiteX2" fmla="*/ 0 w 102442"/>
                  <a:gd name="connsiteY2" fmla="*/ 0 h 191465"/>
                </a:gdLst>
                <a:ahLst/>
                <a:cxnLst>
                  <a:cxn ang="0">
                    <a:pos x="connsiteX0" y="connsiteY0"/>
                  </a:cxn>
                  <a:cxn ang="0">
                    <a:pos x="connsiteX1" y="connsiteY1"/>
                  </a:cxn>
                  <a:cxn ang="0">
                    <a:pos x="connsiteX2" y="connsiteY2"/>
                  </a:cxn>
                </a:cxnLst>
                <a:rect l="l" t="t" r="r" b="b"/>
                <a:pathLst>
                  <a:path w="102442" h="191465">
                    <a:moveTo>
                      <a:pt x="102442" y="56051"/>
                    </a:moveTo>
                    <a:lnTo>
                      <a:pt x="40693" y="191465"/>
                    </a:lnTo>
                    <a:lnTo>
                      <a:pt x="0" y="0"/>
                    </a:lnTo>
                  </a:path>
                </a:pathLst>
              </a:custGeom>
              <a:noFill/>
              <a:ln w="1905">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C00000"/>
                  </a:solidFill>
                </a:endParaRPr>
              </a:p>
            </p:txBody>
          </p:sp>
          <p:sp>
            <p:nvSpPr>
              <p:cNvPr id="9277" name="Rectangle : coins arrondis 9276">
                <a:extLst>
                  <a:ext uri="{FF2B5EF4-FFF2-40B4-BE49-F238E27FC236}">
                    <a16:creationId xmlns:a16="http://schemas.microsoft.com/office/drawing/2014/main" id="{0BC14D45-9E30-D9A5-D6EC-789750D81024}"/>
                  </a:ext>
                </a:extLst>
              </p:cNvPr>
              <p:cNvSpPr/>
              <p:nvPr/>
            </p:nvSpPr>
            <p:spPr>
              <a:xfrm rot="7968480" flipV="1">
                <a:off x="1826974" y="4315535"/>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153</a:t>
                </a:r>
              </a:p>
            </p:txBody>
          </p:sp>
          <p:sp>
            <p:nvSpPr>
              <p:cNvPr id="9278" name="Rectangle : coins arrondis 9277">
                <a:extLst>
                  <a:ext uri="{FF2B5EF4-FFF2-40B4-BE49-F238E27FC236}">
                    <a16:creationId xmlns:a16="http://schemas.microsoft.com/office/drawing/2014/main" id="{199E5637-152E-CAF4-685D-FBC3F84CC6FE}"/>
                  </a:ext>
                </a:extLst>
              </p:cNvPr>
              <p:cNvSpPr/>
              <p:nvPr/>
            </p:nvSpPr>
            <p:spPr>
              <a:xfrm rot="7963484" flipV="1">
                <a:off x="1750375" y="4246734"/>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13</a:t>
                </a:r>
              </a:p>
            </p:txBody>
          </p:sp>
          <p:sp>
            <p:nvSpPr>
              <p:cNvPr id="9279" name="Forme libre : forme 9278">
                <a:extLst>
                  <a:ext uri="{FF2B5EF4-FFF2-40B4-BE49-F238E27FC236}">
                    <a16:creationId xmlns:a16="http://schemas.microsoft.com/office/drawing/2014/main" id="{62D954E9-930A-E809-0A12-BEEEE7F6B25B}"/>
                  </a:ext>
                </a:extLst>
              </p:cNvPr>
              <p:cNvSpPr/>
              <p:nvPr/>
            </p:nvSpPr>
            <p:spPr>
              <a:xfrm rot="11920821">
                <a:off x="2019647" y="4142589"/>
                <a:ext cx="160680" cy="164258"/>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 name="connsiteX0" fmla="*/ 493503 w 493503"/>
                  <a:gd name="connsiteY0" fmla="*/ 0 h 274023"/>
                  <a:gd name="connsiteX1" fmla="*/ 436853 w 493503"/>
                  <a:gd name="connsiteY1" fmla="*/ 93733 h 274023"/>
                  <a:gd name="connsiteX2" fmla="*/ -1 w 493503"/>
                  <a:gd name="connsiteY2" fmla="*/ 274023 h 274023"/>
                  <a:gd name="connsiteX0" fmla="*/ 493503 w 493503"/>
                  <a:gd name="connsiteY0" fmla="*/ 0 h 274023"/>
                  <a:gd name="connsiteX1" fmla="*/ 394416 w 493503"/>
                  <a:gd name="connsiteY1" fmla="*/ 179337 h 274023"/>
                  <a:gd name="connsiteX2" fmla="*/ -1 w 493503"/>
                  <a:gd name="connsiteY2" fmla="*/ 274023 h 274023"/>
                  <a:gd name="connsiteX0" fmla="*/ 440408 w 440408"/>
                  <a:gd name="connsiteY0" fmla="*/ 0 h 285617"/>
                  <a:gd name="connsiteX1" fmla="*/ 341321 w 440408"/>
                  <a:gd name="connsiteY1" fmla="*/ 179337 h 285617"/>
                  <a:gd name="connsiteX2" fmla="*/ 1 w 440408"/>
                  <a:gd name="connsiteY2" fmla="*/ 285617 h 285617"/>
                  <a:gd name="connsiteX0" fmla="*/ 350638 w 350638"/>
                  <a:gd name="connsiteY0" fmla="*/ 0 h 261200"/>
                  <a:gd name="connsiteX1" fmla="*/ 251551 w 350638"/>
                  <a:gd name="connsiteY1" fmla="*/ 179337 h 261200"/>
                  <a:gd name="connsiteX2" fmla="*/ -1 w 350638"/>
                  <a:gd name="connsiteY2" fmla="*/ 261200 h 261200"/>
                </a:gdLst>
                <a:ahLst/>
                <a:cxnLst>
                  <a:cxn ang="0">
                    <a:pos x="connsiteX0" y="connsiteY0"/>
                  </a:cxn>
                  <a:cxn ang="0">
                    <a:pos x="connsiteX1" y="connsiteY1"/>
                  </a:cxn>
                  <a:cxn ang="0">
                    <a:pos x="connsiteX2" y="connsiteY2"/>
                  </a:cxn>
                </a:cxnLst>
                <a:rect l="l" t="t" r="r" b="b"/>
                <a:pathLst>
                  <a:path w="350638" h="261200">
                    <a:moveTo>
                      <a:pt x="350638" y="0"/>
                    </a:moveTo>
                    <a:lnTo>
                      <a:pt x="251551" y="179337"/>
                    </a:lnTo>
                    <a:lnTo>
                      <a:pt x="-1" y="261200"/>
                    </a:lnTo>
                  </a:path>
                </a:pathLst>
              </a:custGeom>
              <a:noFill/>
              <a:ln w="19431">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80" name="Groupe 9279">
              <a:extLst>
                <a:ext uri="{FF2B5EF4-FFF2-40B4-BE49-F238E27FC236}">
                  <a16:creationId xmlns:a16="http://schemas.microsoft.com/office/drawing/2014/main" id="{F7D26561-4237-A98D-D45E-87FD06FA6F16}"/>
                </a:ext>
              </a:extLst>
            </p:cNvPr>
            <p:cNvGrpSpPr/>
            <p:nvPr/>
          </p:nvGrpSpPr>
          <p:grpSpPr>
            <a:xfrm rot="5400000">
              <a:off x="8280878" y="4902775"/>
              <a:ext cx="402541" cy="428697"/>
              <a:chOff x="1804815" y="3984276"/>
              <a:chExt cx="402541" cy="428697"/>
            </a:xfrm>
          </p:grpSpPr>
          <p:sp>
            <p:nvSpPr>
              <p:cNvPr id="9281" name="Forme libre : forme 9280">
                <a:extLst>
                  <a:ext uri="{FF2B5EF4-FFF2-40B4-BE49-F238E27FC236}">
                    <a16:creationId xmlns:a16="http://schemas.microsoft.com/office/drawing/2014/main" id="{4F8010A1-10BF-145D-FA3F-B85EA9189D54}"/>
                  </a:ext>
                </a:extLst>
              </p:cNvPr>
              <p:cNvSpPr/>
              <p:nvPr/>
            </p:nvSpPr>
            <p:spPr>
              <a:xfrm rot="12261740">
                <a:off x="1984014" y="3984276"/>
                <a:ext cx="84149" cy="232930"/>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93213"/>
                  <a:gd name="connsiteY0" fmla="*/ 0 h 182980"/>
                  <a:gd name="connsiteX1" fmla="*/ 1 w 93213"/>
                  <a:gd name="connsiteY1" fmla="*/ 182980 h 182980"/>
                  <a:gd name="connsiteX0" fmla="*/ 154895 w 154895"/>
                  <a:gd name="connsiteY0" fmla="*/ 0 h 339479"/>
                  <a:gd name="connsiteX1" fmla="*/ -1 w 154895"/>
                  <a:gd name="connsiteY1" fmla="*/ 339479 h 339479"/>
                  <a:gd name="connsiteX0" fmla="*/ 159198 w 159198"/>
                  <a:gd name="connsiteY0" fmla="*/ 0 h 350399"/>
                  <a:gd name="connsiteX1" fmla="*/ 0 w 159198"/>
                  <a:gd name="connsiteY1" fmla="*/ 350399 h 350399"/>
                  <a:gd name="connsiteX0" fmla="*/ 187143 w 187143"/>
                  <a:gd name="connsiteY0" fmla="*/ 0 h 407589"/>
                  <a:gd name="connsiteX1" fmla="*/ -1 w 187143"/>
                  <a:gd name="connsiteY1" fmla="*/ 407588 h 407589"/>
                  <a:gd name="connsiteX0" fmla="*/ 306289 w 306289"/>
                  <a:gd name="connsiteY0" fmla="*/ 0 h 638116"/>
                  <a:gd name="connsiteX1" fmla="*/ 1 w 306289"/>
                  <a:gd name="connsiteY1" fmla="*/ 638117 h 638116"/>
                  <a:gd name="connsiteX0" fmla="*/ 183630 w 183630"/>
                  <a:gd name="connsiteY0" fmla="*/ 0 h 370404"/>
                  <a:gd name="connsiteX1" fmla="*/ 1 w 183630"/>
                  <a:gd name="connsiteY1" fmla="*/ 370403 h 370404"/>
                </a:gdLst>
                <a:ahLst/>
                <a:cxnLst>
                  <a:cxn ang="0">
                    <a:pos x="connsiteX0" y="connsiteY0"/>
                  </a:cxn>
                  <a:cxn ang="0">
                    <a:pos x="connsiteX1" y="connsiteY1"/>
                  </a:cxn>
                </a:cxnLst>
                <a:rect l="l" t="t" r="r" b="b"/>
                <a:pathLst>
                  <a:path w="183630" h="370404">
                    <a:moveTo>
                      <a:pt x="183630" y="0"/>
                    </a:moveTo>
                    <a:lnTo>
                      <a:pt x="1" y="370403"/>
                    </a:lnTo>
                  </a:path>
                </a:pathLst>
              </a:custGeom>
              <a:noFill/>
              <a:ln w="55118">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82" name="Rectangle : coins arrondis 9281">
                <a:extLst>
                  <a:ext uri="{FF2B5EF4-FFF2-40B4-BE49-F238E27FC236}">
                    <a16:creationId xmlns:a16="http://schemas.microsoft.com/office/drawing/2014/main" id="{BA53DA5D-A9A3-C299-E790-F0652070C9C9}"/>
                  </a:ext>
                </a:extLst>
              </p:cNvPr>
              <p:cNvSpPr/>
              <p:nvPr/>
            </p:nvSpPr>
            <p:spPr>
              <a:xfrm rot="8107593" flipV="1">
                <a:off x="1828002" y="4319472"/>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dirty="0">
                    <a:solidFill>
                      <a:schemeClr val="tx1"/>
                    </a:solidFill>
                    <a:latin typeface="Arial" panose="020B0604020202020204" pitchFamily="34" charset="0"/>
                    <a:cs typeface="Arial" panose="020B0604020202020204" pitchFamily="34" charset="0"/>
                  </a:rPr>
                  <a:t>12</a:t>
                </a:r>
              </a:p>
            </p:txBody>
          </p:sp>
          <p:sp>
            <p:nvSpPr>
              <p:cNvPr id="9283" name="Rectangle : coins arrondis 9282">
                <a:extLst>
                  <a:ext uri="{FF2B5EF4-FFF2-40B4-BE49-F238E27FC236}">
                    <a16:creationId xmlns:a16="http://schemas.microsoft.com/office/drawing/2014/main" id="{190F61A2-0DB3-CB72-D3AB-B59CAFAB0F92}"/>
                  </a:ext>
                </a:extLst>
              </p:cNvPr>
              <p:cNvSpPr/>
              <p:nvPr/>
            </p:nvSpPr>
            <p:spPr>
              <a:xfrm rot="7992666" flipV="1">
                <a:off x="1742230" y="4225723"/>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434</a:t>
                </a:r>
              </a:p>
            </p:txBody>
          </p:sp>
          <p:sp>
            <p:nvSpPr>
              <p:cNvPr id="9284" name="Forme libre : forme 9283">
                <a:extLst>
                  <a:ext uri="{FF2B5EF4-FFF2-40B4-BE49-F238E27FC236}">
                    <a16:creationId xmlns:a16="http://schemas.microsoft.com/office/drawing/2014/main" id="{1F05D4F7-7B14-BA1F-81F9-AF5D68A9490B}"/>
                  </a:ext>
                </a:extLst>
              </p:cNvPr>
              <p:cNvSpPr/>
              <p:nvPr/>
            </p:nvSpPr>
            <p:spPr>
              <a:xfrm rot="11920821">
                <a:off x="2000922" y="4252348"/>
                <a:ext cx="206434" cy="6301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42730 w 342730"/>
                  <a:gd name="connsiteY0" fmla="*/ 0 h 164096"/>
                  <a:gd name="connsiteX1" fmla="*/ 247641 w 342730"/>
                  <a:gd name="connsiteY1" fmla="*/ 164096 h 164096"/>
                  <a:gd name="connsiteX2" fmla="*/ -1 w 342730"/>
                  <a:gd name="connsiteY2" fmla="*/ 60739 h 164096"/>
                  <a:gd name="connsiteX0" fmla="*/ 450483 w 450483"/>
                  <a:gd name="connsiteY0" fmla="*/ 6469 h 170565"/>
                  <a:gd name="connsiteX1" fmla="*/ 355394 w 450483"/>
                  <a:gd name="connsiteY1" fmla="*/ 170565 h 170565"/>
                  <a:gd name="connsiteX2" fmla="*/ 0 w 450483"/>
                  <a:gd name="connsiteY2" fmla="*/ 0 h 170565"/>
                  <a:gd name="connsiteX0" fmla="*/ 450483 w 450483"/>
                  <a:gd name="connsiteY0" fmla="*/ 6469 h 142420"/>
                  <a:gd name="connsiteX1" fmla="*/ 370770 w 450483"/>
                  <a:gd name="connsiteY1" fmla="*/ 142420 h 142420"/>
                  <a:gd name="connsiteX2" fmla="*/ 0 w 450483"/>
                  <a:gd name="connsiteY2" fmla="*/ 0 h 142420"/>
                  <a:gd name="connsiteX0" fmla="*/ 450483 w 450483"/>
                  <a:gd name="connsiteY0" fmla="*/ 6469 h 100202"/>
                  <a:gd name="connsiteX1" fmla="*/ 393833 w 450483"/>
                  <a:gd name="connsiteY1" fmla="*/ 100202 h 100202"/>
                  <a:gd name="connsiteX2" fmla="*/ 0 w 450483"/>
                  <a:gd name="connsiteY2" fmla="*/ 0 h 100202"/>
                </a:gdLst>
                <a:ahLst/>
                <a:cxnLst>
                  <a:cxn ang="0">
                    <a:pos x="connsiteX0" y="connsiteY0"/>
                  </a:cxn>
                  <a:cxn ang="0">
                    <a:pos x="connsiteX1" y="connsiteY1"/>
                  </a:cxn>
                  <a:cxn ang="0">
                    <a:pos x="connsiteX2" y="connsiteY2"/>
                  </a:cxn>
                </a:cxnLst>
                <a:rect l="l" t="t" r="r" b="b"/>
                <a:pathLst>
                  <a:path w="450483" h="100202">
                    <a:moveTo>
                      <a:pt x="450483" y="6469"/>
                    </a:moveTo>
                    <a:lnTo>
                      <a:pt x="393833" y="100202"/>
                    </a:lnTo>
                    <a:lnTo>
                      <a:pt x="0" y="0"/>
                    </a:lnTo>
                  </a:path>
                </a:pathLst>
              </a:custGeom>
              <a:noFill/>
              <a:ln w="1524">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9285" name="Groupe 9284">
              <a:extLst>
                <a:ext uri="{FF2B5EF4-FFF2-40B4-BE49-F238E27FC236}">
                  <a16:creationId xmlns:a16="http://schemas.microsoft.com/office/drawing/2014/main" id="{48779266-6553-9E77-8597-2C8AF5C3AA6C}"/>
                </a:ext>
              </a:extLst>
            </p:cNvPr>
            <p:cNvGrpSpPr/>
            <p:nvPr/>
          </p:nvGrpSpPr>
          <p:grpSpPr>
            <a:xfrm rot="1353130">
              <a:off x="8685901" y="5684675"/>
              <a:ext cx="600257" cy="241240"/>
              <a:chOff x="-244706" y="2282150"/>
              <a:chExt cx="600257" cy="241240"/>
            </a:xfrm>
          </p:grpSpPr>
          <p:sp>
            <p:nvSpPr>
              <p:cNvPr id="9287" name="Forme libre : forme 9286">
                <a:extLst>
                  <a:ext uri="{FF2B5EF4-FFF2-40B4-BE49-F238E27FC236}">
                    <a16:creationId xmlns:a16="http://schemas.microsoft.com/office/drawing/2014/main" id="{4DC916DA-020A-63FC-95BE-D88F2B5AFA72}"/>
                  </a:ext>
                </a:extLst>
              </p:cNvPr>
              <p:cNvSpPr/>
              <p:nvPr/>
            </p:nvSpPr>
            <p:spPr>
              <a:xfrm rot="16007079">
                <a:off x="130447" y="2298285"/>
                <a:ext cx="149844" cy="300365"/>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483431 w 483430"/>
                  <a:gd name="connsiteY0" fmla="*/ 0 h 793198"/>
                  <a:gd name="connsiteX1" fmla="*/ 166317 w 483430"/>
                  <a:gd name="connsiteY1" fmla="*/ 565905 h 793198"/>
                  <a:gd name="connsiteX2" fmla="*/ 1 w 483430"/>
                  <a:gd name="connsiteY2" fmla="*/ 793198 h 793198"/>
                  <a:gd name="connsiteX0" fmla="*/ 550521 w 550520"/>
                  <a:gd name="connsiteY0" fmla="*/ 0 h 882590"/>
                  <a:gd name="connsiteX1" fmla="*/ 166317 w 550520"/>
                  <a:gd name="connsiteY1" fmla="*/ 655297 h 882590"/>
                  <a:gd name="connsiteX2" fmla="*/ 1 w 550520"/>
                  <a:gd name="connsiteY2" fmla="*/ 882590 h 882590"/>
                  <a:gd name="connsiteX0" fmla="*/ 326993 w 326993"/>
                  <a:gd name="connsiteY0" fmla="*/ 0 h 477636"/>
                  <a:gd name="connsiteX1" fmla="*/ 166317 w 326993"/>
                  <a:gd name="connsiteY1" fmla="*/ 250343 h 477636"/>
                  <a:gd name="connsiteX2" fmla="*/ 1 w 326993"/>
                  <a:gd name="connsiteY2" fmla="*/ 477636 h 477636"/>
                </a:gdLst>
                <a:ahLst/>
                <a:cxnLst>
                  <a:cxn ang="0">
                    <a:pos x="connsiteX0" y="connsiteY0"/>
                  </a:cxn>
                  <a:cxn ang="0">
                    <a:pos x="connsiteX1" y="connsiteY1"/>
                  </a:cxn>
                  <a:cxn ang="0">
                    <a:pos x="connsiteX2" y="connsiteY2"/>
                  </a:cxn>
                </a:cxnLst>
                <a:rect l="l" t="t" r="r" b="b"/>
                <a:pathLst>
                  <a:path w="326993" h="477636">
                    <a:moveTo>
                      <a:pt x="326993" y="0"/>
                    </a:moveTo>
                    <a:lnTo>
                      <a:pt x="166317" y="250343"/>
                    </a:lnTo>
                    <a:lnTo>
                      <a:pt x="1" y="477636"/>
                    </a:lnTo>
                  </a:path>
                </a:pathLst>
              </a:custGeom>
              <a:noFill/>
              <a:ln w="77089">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88" name="Rectangle : coins arrondis 9287">
                <a:extLst>
                  <a:ext uri="{FF2B5EF4-FFF2-40B4-BE49-F238E27FC236}">
                    <a16:creationId xmlns:a16="http://schemas.microsoft.com/office/drawing/2014/main" id="{088414A5-FB8F-FEC4-992A-C59734F13743}"/>
                  </a:ext>
                </a:extLst>
              </p:cNvPr>
              <p:cNvSpPr/>
              <p:nvPr/>
            </p:nvSpPr>
            <p:spPr>
              <a:xfrm rot="12131654" flipV="1">
                <a:off x="-244706" y="2282150"/>
                <a:ext cx="299999" cy="7897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fr-FR" sz="900" b="1" dirty="0">
                    <a:solidFill>
                      <a:schemeClr val="tx1"/>
                    </a:solidFill>
                    <a:latin typeface="Arial" panose="020B0604020202020204" pitchFamily="34" charset="0"/>
                    <a:cs typeface="Arial" panose="020B0604020202020204" pitchFamily="34" charset="0"/>
                  </a:rPr>
                  <a:t>607</a:t>
                </a:r>
              </a:p>
            </p:txBody>
          </p:sp>
        </p:grpSp>
        <p:grpSp>
          <p:nvGrpSpPr>
            <p:cNvPr id="9289" name="Groupe 9288">
              <a:extLst>
                <a:ext uri="{FF2B5EF4-FFF2-40B4-BE49-F238E27FC236}">
                  <a16:creationId xmlns:a16="http://schemas.microsoft.com/office/drawing/2014/main" id="{0BEFAE3B-8811-4FCF-3078-453E1B03A8F1}"/>
                </a:ext>
              </a:extLst>
            </p:cNvPr>
            <p:cNvGrpSpPr/>
            <p:nvPr/>
          </p:nvGrpSpPr>
          <p:grpSpPr>
            <a:xfrm rot="12459007">
              <a:off x="9202149" y="5611846"/>
              <a:ext cx="679150" cy="581623"/>
              <a:chOff x="-105615" y="2195124"/>
              <a:chExt cx="679150" cy="581623"/>
            </a:xfrm>
          </p:grpSpPr>
          <p:sp>
            <p:nvSpPr>
              <p:cNvPr id="9290" name="Rectangle : coins arrondis 9289">
                <a:extLst>
                  <a:ext uri="{FF2B5EF4-FFF2-40B4-BE49-F238E27FC236}">
                    <a16:creationId xmlns:a16="http://schemas.microsoft.com/office/drawing/2014/main" id="{E243C2D7-220A-6697-CF87-5D0DDE3D62AB}"/>
                  </a:ext>
                </a:extLst>
              </p:cNvPr>
              <p:cNvSpPr/>
              <p:nvPr/>
            </p:nvSpPr>
            <p:spPr>
              <a:xfrm rot="1120416" flipV="1">
                <a:off x="-105615" y="2195124"/>
                <a:ext cx="320047"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b="1" dirty="0">
                    <a:solidFill>
                      <a:schemeClr val="tx1"/>
                    </a:solidFill>
                    <a:latin typeface="Arial" panose="020B0604020202020204" pitchFamily="34" charset="0"/>
                    <a:cs typeface="Arial" panose="020B0604020202020204" pitchFamily="34" charset="0"/>
                  </a:rPr>
                  <a:t>1010</a:t>
                </a:r>
              </a:p>
            </p:txBody>
          </p:sp>
          <p:sp>
            <p:nvSpPr>
              <p:cNvPr id="9291" name="Forme libre : forme 9290">
                <a:extLst>
                  <a:ext uri="{FF2B5EF4-FFF2-40B4-BE49-F238E27FC236}">
                    <a16:creationId xmlns:a16="http://schemas.microsoft.com/office/drawing/2014/main" id="{236EF782-A7A4-5970-DF4F-BE1500DEA1A8}"/>
                  </a:ext>
                </a:extLst>
              </p:cNvPr>
              <p:cNvSpPr/>
              <p:nvPr/>
            </p:nvSpPr>
            <p:spPr>
              <a:xfrm rot="16007079">
                <a:off x="310558" y="2183734"/>
                <a:ext cx="155762" cy="370192"/>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95090 w 299317"/>
                  <a:gd name="connsiteY0" fmla="*/ 0 h 341815"/>
                  <a:gd name="connsiteX1" fmla="*/ 1 w 299317"/>
                  <a:gd name="connsiteY1" fmla="*/ 164096 h 341815"/>
                  <a:gd name="connsiteX2" fmla="*/ 299317 w 299317"/>
                  <a:gd name="connsiteY2" fmla="*/ 341815 h 341815"/>
                  <a:gd name="connsiteX0" fmla="*/ 111136 w 315363"/>
                  <a:gd name="connsiteY0" fmla="*/ 0 h 341815"/>
                  <a:gd name="connsiteX1" fmla="*/ 0 w 315363"/>
                  <a:gd name="connsiteY1" fmla="*/ 276966 h 341815"/>
                  <a:gd name="connsiteX2" fmla="*/ 315363 w 315363"/>
                  <a:gd name="connsiteY2" fmla="*/ 341815 h 341815"/>
                  <a:gd name="connsiteX0" fmla="*/ 127810 w 332037"/>
                  <a:gd name="connsiteY0" fmla="*/ 0 h 341815"/>
                  <a:gd name="connsiteX1" fmla="*/ 0 w 332037"/>
                  <a:gd name="connsiteY1" fmla="*/ 260590 h 341815"/>
                  <a:gd name="connsiteX2" fmla="*/ 332037 w 332037"/>
                  <a:gd name="connsiteY2" fmla="*/ 341815 h 341815"/>
                  <a:gd name="connsiteX0" fmla="*/ 127810 w 354160"/>
                  <a:gd name="connsiteY0" fmla="*/ 0 h 351743"/>
                  <a:gd name="connsiteX1" fmla="*/ 0 w 354160"/>
                  <a:gd name="connsiteY1" fmla="*/ 260590 h 351743"/>
                  <a:gd name="connsiteX2" fmla="*/ 354160 w 354160"/>
                  <a:gd name="connsiteY2" fmla="*/ 351742 h 351743"/>
                  <a:gd name="connsiteX0" fmla="*/ 127810 w 141172"/>
                  <a:gd name="connsiteY0" fmla="*/ 0 h 458378"/>
                  <a:gd name="connsiteX1" fmla="*/ 0 w 141172"/>
                  <a:gd name="connsiteY1" fmla="*/ 260590 h 458378"/>
                  <a:gd name="connsiteX2" fmla="*/ 141172 w 141172"/>
                  <a:gd name="connsiteY2" fmla="*/ 458377 h 458378"/>
                  <a:gd name="connsiteX0" fmla="*/ 127810 w 127810"/>
                  <a:gd name="connsiteY0" fmla="*/ 0 h 260590"/>
                  <a:gd name="connsiteX1" fmla="*/ 0 w 127810"/>
                  <a:gd name="connsiteY1" fmla="*/ 260590 h 260590"/>
                  <a:gd name="connsiteX0" fmla="*/ 239657 w 239657"/>
                  <a:gd name="connsiteY0" fmla="*/ 0 h 401600"/>
                  <a:gd name="connsiteX1" fmla="*/ -1 w 239657"/>
                  <a:gd name="connsiteY1" fmla="*/ 401600 h 401600"/>
                  <a:gd name="connsiteX0" fmla="*/ 238383 w 238383"/>
                  <a:gd name="connsiteY0" fmla="*/ 0 h 467725"/>
                  <a:gd name="connsiteX1" fmla="*/ 1 w 238383"/>
                  <a:gd name="connsiteY1" fmla="*/ 467724 h 467725"/>
                  <a:gd name="connsiteX0" fmla="*/ 288275 w 288275"/>
                  <a:gd name="connsiteY0" fmla="*/ 0 h 488401"/>
                  <a:gd name="connsiteX1" fmla="*/ 0 w 288275"/>
                  <a:gd name="connsiteY1" fmla="*/ 488401 h 488401"/>
                  <a:gd name="connsiteX0" fmla="*/ 288275 w 288275"/>
                  <a:gd name="connsiteY0" fmla="*/ 0 h 488401"/>
                  <a:gd name="connsiteX1" fmla="*/ 0 w 288275"/>
                  <a:gd name="connsiteY1" fmla="*/ 488401 h 488401"/>
                  <a:gd name="connsiteX0" fmla="*/ 279677 w 279677"/>
                  <a:gd name="connsiteY0" fmla="*/ 0 h 502191"/>
                  <a:gd name="connsiteX1" fmla="*/ 0 w 279677"/>
                  <a:gd name="connsiteY1" fmla="*/ 502191 h 502191"/>
                  <a:gd name="connsiteX0" fmla="*/ 386350 w 386350"/>
                  <a:gd name="connsiteY0" fmla="*/ 0 h 587419"/>
                  <a:gd name="connsiteX1" fmla="*/ 0 w 386350"/>
                  <a:gd name="connsiteY1" fmla="*/ 587418 h 587419"/>
                  <a:gd name="connsiteX0" fmla="*/ 373453 w 373453"/>
                  <a:gd name="connsiteY0" fmla="*/ 0 h 608101"/>
                  <a:gd name="connsiteX1" fmla="*/ 0 w 373453"/>
                  <a:gd name="connsiteY1" fmla="*/ 608101 h 608101"/>
                  <a:gd name="connsiteX0" fmla="*/ 339906 w 339906"/>
                  <a:gd name="connsiteY0" fmla="*/ 0 h 588675"/>
                  <a:gd name="connsiteX1" fmla="*/ 1 w 339906"/>
                  <a:gd name="connsiteY1" fmla="*/ 588676 h 588675"/>
                </a:gdLst>
                <a:ahLst/>
                <a:cxnLst>
                  <a:cxn ang="0">
                    <a:pos x="connsiteX0" y="connsiteY0"/>
                  </a:cxn>
                  <a:cxn ang="0">
                    <a:pos x="connsiteX1" y="connsiteY1"/>
                  </a:cxn>
                </a:cxnLst>
                <a:rect l="l" t="t" r="r" b="b"/>
                <a:pathLst>
                  <a:path w="339906" h="588675">
                    <a:moveTo>
                      <a:pt x="339906" y="0"/>
                    </a:moveTo>
                    <a:lnTo>
                      <a:pt x="1" y="588676"/>
                    </a:lnTo>
                  </a:path>
                </a:pathLst>
              </a:custGeom>
              <a:noFill/>
              <a:ln w="127127">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9292" name="Rectangle : coins arrondis 9291">
                <a:extLst>
                  <a:ext uri="{FF2B5EF4-FFF2-40B4-BE49-F238E27FC236}">
                    <a16:creationId xmlns:a16="http://schemas.microsoft.com/office/drawing/2014/main" id="{6B4BCCA0-5011-9B96-5C8C-74D30858B0B6}"/>
                  </a:ext>
                </a:extLst>
              </p:cNvPr>
              <p:cNvSpPr/>
              <p:nvPr/>
            </p:nvSpPr>
            <p:spPr>
              <a:xfrm rot="921766" flipV="1">
                <a:off x="-57874" y="2425376"/>
                <a:ext cx="218671" cy="93501"/>
              </a:xfrm>
              <a:prstGeom prst="roundRect">
                <a:avLst>
                  <a:gd name="adj" fmla="val 50000"/>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fr-FR" sz="900" dirty="0">
                    <a:solidFill>
                      <a:schemeClr val="tx1"/>
                    </a:solidFill>
                    <a:latin typeface="Arial" panose="020B0604020202020204" pitchFamily="34" charset="0"/>
                    <a:cs typeface="Arial" panose="020B0604020202020204" pitchFamily="34" charset="0"/>
                  </a:rPr>
                  <a:t>149</a:t>
                </a:r>
              </a:p>
            </p:txBody>
          </p:sp>
          <p:sp>
            <p:nvSpPr>
              <p:cNvPr id="9293" name="Forme libre : forme 9292">
                <a:extLst>
                  <a:ext uri="{FF2B5EF4-FFF2-40B4-BE49-F238E27FC236}">
                    <a16:creationId xmlns:a16="http://schemas.microsoft.com/office/drawing/2014/main" id="{3939D6F4-CD41-0852-0828-6F7182D3BB22}"/>
                  </a:ext>
                </a:extLst>
              </p:cNvPr>
              <p:cNvSpPr/>
              <p:nvPr/>
            </p:nvSpPr>
            <p:spPr>
              <a:xfrm rot="16007079">
                <a:off x="104239" y="2547022"/>
                <a:ext cx="284757" cy="174693"/>
              </a:xfrm>
              <a:custGeom>
                <a:avLst/>
                <a:gdLst>
                  <a:gd name="connsiteX0" fmla="*/ 157163 w 157163"/>
                  <a:gd name="connsiteY0" fmla="*/ 0 h 92869"/>
                  <a:gd name="connsiteX1" fmla="*/ 104775 w 157163"/>
                  <a:gd name="connsiteY1" fmla="*/ 92869 h 92869"/>
                  <a:gd name="connsiteX2" fmla="*/ 0 w 157163"/>
                  <a:gd name="connsiteY2" fmla="*/ 66675 h 92869"/>
                  <a:gd name="connsiteX0" fmla="*/ 168543 w 168543"/>
                  <a:gd name="connsiteY0" fmla="*/ 0 h 141127"/>
                  <a:gd name="connsiteX1" fmla="*/ 116155 w 168543"/>
                  <a:gd name="connsiteY1" fmla="*/ 92869 h 141127"/>
                  <a:gd name="connsiteX2" fmla="*/ -1 w 168543"/>
                  <a:gd name="connsiteY2" fmla="*/ 140317 h 141127"/>
                  <a:gd name="connsiteX0" fmla="*/ 168544 w 168544"/>
                  <a:gd name="connsiteY0" fmla="*/ 0 h 140317"/>
                  <a:gd name="connsiteX1" fmla="*/ 116156 w 168544"/>
                  <a:gd name="connsiteY1" fmla="*/ 92869 h 140317"/>
                  <a:gd name="connsiteX2" fmla="*/ 0 w 168544"/>
                  <a:gd name="connsiteY2" fmla="*/ 140317 h 140317"/>
                  <a:gd name="connsiteX0" fmla="*/ 168544 w 168544"/>
                  <a:gd name="connsiteY0" fmla="*/ 0 h 140317"/>
                  <a:gd name="connsiteX1" fmla="*/ 116156 w 168544"/>
                  <a:gd name="connsiteY1" fmla="*/ 92869 h 140317"/>
                  <a:gd name="connsiteX2" fmla="*/ 0 w 168544"/>
                  <a:gd name="connsiteY2" fmla="*/ 140317 h 140317"/>
                  <a:gd name="connsiteX0" fmla="*/ 117135 w 117135"/>
                  <a:gd name="connsiteY0" fmla="*/ 0 h 211095"/>
                  <a:gd name="connsiteX1" fmla="*/ 64747 w 117135"/>
                  <a:gd name="connsiteY1" fmla="*/ 92869 h 211095"/>
                  <a:gd name="connsiteX2" fmla="*/ 0 w 117135"/>
                  <a:gd name="connsiteY2" fmla="*/ 211095 h 211095"/>
                  <a:gd name="connsiteX0" fmla="*/ 164854 w 164854"/>
                  <a:gd name="connsiteY0" fmla="*/ 0 h 309211"/>
                  <a:gd name="connsiteX1" fmla="*/ 112466 w 164854"/>
                  <a:gd name="connsiteY1" fmla="*/ 92869 h 309211"/>
                  <a:gd name="connsiteX2" fmla="*/ -1 w 164854"/>
                  <a:gd name="connsiteY2" fmla="*/ 309211 h 309211"/>
                  <a:gd name="connsiteX0" fmla="*/ 208238 w 208238"/>
                  <a:gd name="connsiteY0" fmla="*/ 0 h 398407"/>
                  <a:gd name="connsiteX1" fmla="*/ 155850 w 208238"/>
                  <a:gd name="connsiteY1" fmla="*/ 92869 h 398407"/>
                  <a:gd name="connsiteX2" fmla="*/ 0 w 208238"/>
                  <a:gd name="connsiteY2" fmla="*/ 398407 h 398407"/>
                  <a:gd name="connsiteX0" fmla="*/ 218366 w 218366"/>
                  <a:gd name="connsiteY0" fmla="*/ 0 h 405656"/>
                  <a:gd name="connsiteX1" fmla="*/ 165978 w 218366"/>
                  <a:gd name="connsiteY1" fmla="*/ 92869 h 405656"/>
                  <a:gd name="connsiteX2" fmla="*/ 0 w 218366"/>
                  <a:gd name="connsiteY2" fmla="*/ 405656 h 405656"/>
                  <a:gd name="connsiteX0" fmla="*/ 218366 w 218366"/>
                  <a:gd name="connsiteY0" fmla="*/ 0 h 405656"/>
                  <a:gd name="connsiteX1" fmla="*/ 0 w 218366"/>
                  <a:gd name="connsiteY1" fmla="*/ 405656 h 405656"/>
                  <a:gd name="connsiteX0" fmla="*/ 208222 w 208222"/>
                  <a:gd name="connsiteY0" fmla="*/ 0 h 439098"/>
                  <a:gd name="connsiteX1" fmla="*/ 0 w 208222"/>
                  <a:gd name="connsiteY1" fmla="*/ 439098 h 439098"/>
                  <a:gd name="connsiteX0" fmla="*/ 214010 w 214010"/>
                  <a:gd name="connsiteY0" fmla="*/ 0 h 437427"/>
                  <a:gd name="connsiteX1" fmla="*/ 0 w 214010"/>
                  <a:gd name="connsiteY1" fmla="*/ 437427 h 437427"/>
                  <a:gd name="connsiteX0" fmla="*/ 214010 w 214010"/>
                  <a:gd name="connsiteY0" fmla="*/ 0 h 437427"/>
                  <a:gd name="connsiteX1" fmla="*/ 132051 w 214010"/>
                  <a:gd name="connsiteY1" fmla="*/ 172062 h 437427"/>
                  <a:gd name="connsiteX2" fmla="*/ 0 w 214010"/>
                  <a:gd name="connsiteY2" fmla="*/ 437427 h 437427"/>
                  <a:gd name="connsiteX0" fmla="*/ 97012 w 97012"/>
                  <a:gd name="connsiteY0" fmla="*/ 0 h 472558"/>
                  <a:gd name="connsiteX1" fmla="*/ 15053 w 97012"/>
                  <a:gd name="connsiteY1" fmla="*/ 172062 h 472558"/>
                  <a:gd name="connsiteX2" fmla="*/ 1 w 97012"/>
                  <a:gd name="connsiteY2" fmla="*/ 472557 h 472558"/>
                  <a:gd name="connsiteX0" fmla="*/ 97012 w 97012"/>
                  <a:gd name="connsiteY0" fmla="*/ 0 h 472556"/>
                  <a:gd name="connsiteX1" fmla="*/ 23623 w 97012"/>
                  <a:gd name="connsiteY1" fmla="*/ 263437 h 472556"/>
                  <a:gd name="connsiteX2" fmla="*/ 1 w 97012"/>
                  <a:gd name="connsiteY2" fmla="*/ 472557 h 472556"/>
                  <a:gd name="connsiteX0" fmla="*/ 181468 w 181468"/>
                  <a:gd name="connsiteY0" fmla="*/ 0 h 472558"/>
                  <a:gd name="connsiteX1" fmla="*/ 0 w 181468"/>
                  <a:gd name="connsiteY1" fmla="*/ 247636 h 472558"/>
                  <a:gd name="connsiteX2" fmla="*/ 84457 w 181468"/>
                  <a:gd name="connsiteY2" fmla="*/ 472557 h 472558"/>
                  <a:gd name="connsiteX0" fmla="*/ 181468 w 181468"/>
                  <a:gd name="connsiteY0" fmla="*/ 0 h 472556"/>
                  <a:gd name="connsiteX1" fmla="*/ 0 w 181468"/>
                  <a:gd name="connsiteY1" fmla="*/ 247636 h 472556"/>
                  <a:gd name="connsiteX2" fmla="*/ 84457 w 181468"/>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7010 w 97010"/>
                  <a:gd name="connsiteY0" fmla="*/ 0 h 472556"/>
                  <a:gd name="connsiteX1" fmla="*/ 3798 w 97010"/>
                  <a:gd name="connsiteY1" fmla="*/ 182980 h 472556"/>
                  <a:gd name="connsiteX2" fmla="*/ -1 w 97010"/>
                  <a:gd name="connsiteY2" fmla="*/ 472557 h 472556"/>
                  <a:gd name="connsiteX0" fmla="*/ 97010 w 97010"/>
                  <a:gd name="connsiteY0" fmla="*/ 0 h 472558"/>
                  <a:gd name="connsiteX1" fmla="*/ 3798 w 97010"/>
                  <a:gd name="connsiteY1" fmla="*/ 182980 h 472558"/>
                  <a:gd name="connsiteX2" fmla="*/ -1 w 97010"/>
                  <a:gd name="connsiteY2" fmla="*/ 472557 h 472558"/>
                  <a:gd name="connsiteX0" fmla="*/ 93263 w 93263"/>
                  <a:gd name="connsiteY0" fmla="*/ 0 h 482242"/>
                  <a:gd name="connsiteX1" fmla="*/ 51 w 93263"/>
                  <a:gd name="connsiteY1" fmla="*/ 182980 h 482242"/>
                  <a:gd name="connsiteX2" fmla="*/ 47550 w 93263"/>
                  <a:gd name="connsiteY2" fmla="*/ 482242 h 482242"/>
                  <a:gd name="connsiteX0" fmla="*/ 93311 w 93311"/>
                  <a:gd name="connsiteY0" fmla="*/ 0 h 482242"/>
                  <a:gd name="connsiteX1" fmla="*/ 99 w 93311"/>
                  <a:gd name="connsiteY1" fmla="*/ 182980 h 482242"/>
                  <a:gd name="connsiteX2" fmla="*/ 47598 w 93311"/>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482242"/>
                  <a:gd name="connsiteX1" fmla="*/ 1 w 93213"/>
                  <a:gd name="connsiteY1" fmla="*/ 182980 h 482242"/>
                  <a:gd name="connsiteX2" fmla="*/ 47500 w 93213"/>
                  <a:gd name="connsiteY2" fmla="*/ 482242 h 482242"/>
                  <a:gd name="connsiteX0" fmla="*/ 93213 w 93213"/>
                  <a:gd name="connsiteY0" fmla="*/ 0 h 379100"/>
                  <a:gd name="connsiteX1" fmla="*/ 1 w 93213"/>
                  <a:gd name="connsiteY1" fmla="*/ 182980 h 379100"/>
                  <a:gd name="connsiteX2" fmla="*/ 29428 w 93213"/>
                  <a:gd name="connsiteY2" fmla="*/ 379100 h 379100"/>
                  <a:gd name="connsiteX0" fmla="*/ 93213 w 295722"/>
                  <a:gd name="connsiteY0" fmla="*/ 0 h 290631"/>
                  <a:gd name="connsiteX1" fmla="*/ 1 w 295722"/>
                  <a:gd name="connsiteY1" fmla="*/ 182980 h 290631"/>
                  <a:gd name="connsiteX2" fmla="*/ 295721 w 295722"/>
                  <a:gd name="connsiteY2" fmla="*/ 290632 h 290631"/>
                  <a:gd name="connsiteX0" fmla="*/ 93213 w 272540"/>
                  <a:gd name="connsiteY0" fmla="*/ 0 h 340452"/>
                  <a:gd name="connsiteX1" fmla="*/ 1 w 272540"/>
                  <a:gd name="connsiteY1" fmla="*/ 182980 h 340452"/>
                  <a:gd name="connsiteX2" fmla="*/ 272540 w 272540"/>
                  <a:gd name="connsiteY2" fmla="*/ 340452 h 340452"/>
                  <a:gd name="connsiteX0" fmla="*/ 138897 w 318224"/>
                  <a:gd name="connsiteY0" fmla="*/ 0 h 340452"/>
                  <a:gd name="connsiteX1" fmla="*/ -1 w 318224"/>
                  <a:gd name="connsiteY1" fmla="*/ 237024 h 340452"/>
                  <a:gd name="connsiteX2" fmla="*/ 318224 w 318224"/>
                  <a:gd name="connsiteY2" fmla="*/ 340452 h 340452"/>
                  <a:gd name="connsiteX0" fmla="*/ 113494 w 292821"/>
                  <a:gd name="connsiteY0" fmla="*/ 0 h 340452"/>
                  <a:gd name="connsiteX1" fmla="*/ 0 w 292821"/>
                  <a:gd name="connsiteY1" fmla="*/ 240998 h 340452"/>
                  <a:gd name="connsiteX2" fmla="*/ 292821 w 292821"/>
                  <a:gd name="connsiteY2" fmla="*/ 340452 h 340452"/>
                  <a:gd name="connsiteX0" fmla="*/ 124235 w 303562"/>
                  <a:gd name="connsiteY0" fmla="*/ 0 h 340452"/>
                  <a:gd name="connsiteX1" fmla="*/ 0 w 303562"/>
                  <a:gd name="connsiteY1" fmla="*/ 237769 h 340452"/>
                  <a:gd name="connsiteX2" fmla="*/ 303562 w 303562"/>
                  <a:gd name="connsiteY2" fmla="*/ 340452 h 340452"/>
                  <a:gd name="connsiteX0" fmla="*/ 82302 w 261629"/>
                  <a:gd name="connsiteY0" fmla="*/ 0 h 340452"/>
                  <a:gd name="connsiteX1" fmla="*/ 1 w 261629"/>
                  <a:gd name="connsiteY1" fmla="*/ 145957 h 340452"/>
                  <a:gd name="connsiteX2" fmla="*/ 261629 w 261629"/>
                  <a:gd name="connsiteY2" fmla="*/ 340452 h 340452"/>
                  <a:gd name="connsiteX0" fmla="*/ 82302 w 222930"/>
                  <a:gd name="connsiteY0" fmla="*/ 0 h 359960"/>
                  <a:gd name="connsiteX1" fmla="*/ 1 w 222930"/>
                  <a:gd name="connsiteY1" fmla="*/ 145957 h 359960"/>
                  <a:gd name="connsiteX2" fmla="*/ 222930 w 222930"/>
                  <a:gd name="connsiteY2" fmla="*/ 359960 h 359960"/>
                  <a:gd name="connsiteX0" fmla="*/ 95090 w 235718"/>
                  <a:gd name="connsiteY0" fmla="*/ 0 h 359960"/>
                  <a:gd name="connsiteX1" fmla="*/ 1 w 235718"/>
                  <a:gd name="connsiteY1" fmla="*/ 164096 h 359960"/>
                  <a:gd name="connsiteX2" fmla="*/ 235718 w 235718"/>
                  <a:gd name="connsiteY2" fmla="*/ 359960 h 359960"/>
                  <a:gd name="connsiteX0" fmla="*/ 95090 w 238110"/>
                  <a:gd name="connsiteY0" fmla="*/ 0 h 373502"/>
                  <a:gd name="connsiteX1" fmla="*/ 1 w 238110"/>
                  <a:gd name="connsiteY1" fmla="*/ 164096 h 373502"/>
                  <a:gd name="connsiteX2" fmla="*/ 238109 w 238110"/>
                  <a:gd name="connsiteY2" fmla="*/ 373502 h 373502"/>
                  <a:gd name="connsiteX0" fmla="*/ 204323 w 204323"/>
                  <a:gd name="connsiteY0" fmla="*/ 0 h 359438"/>
                  <a:gd name="connsiteX1" fmla="*/ 109234 w 204323"/>
                  <a:gd name="connsiteY1" fmla="*/ 164096 h 359438"/>
                  <a:gd name="connsiteX2" fmla="*/ 1 w 204323"/>
                  <a:gd name="connsiteY2" fmla="*/ 359438 h 359438"/>
                  <a:gd name="connsiteX0" fmla="*/ 95090 w 95090"/>
                  <a:gd name="connsiteY0" fmla="*/ 0 h 423371"/>
                  <a:gd name="connsiteX1" fmla="*/ 1 w 95090"/>
                  <a:gd name="connsiteY1" fmla="*/ 164096 h 423371"/>
                  <a:gd name="connsiteX2" fmla="*/ 22160 w 95090"/>
                  <a:gd name="connsiteY2" fmla="*/ 423371 h 423371"/>
                  <a:gd name="connsiteX0" fmla="*/ 95090 w 95090"/>
                  <a:gd name="connsiteY0" fmla="*/ 0 h 473231"/>
                  <a:gd name="connsiteX1" fmla="*/ 1 w 95090"/>
                  <a:gd name="connsiteY1" fmla="*/ 164096 h 473231"/>
                  <a:gd name="connsiteX2" fmla="*/ 17390 w 95090"/>
                  <a:gd name="connsiteY2" fmla="*/ 473231 h 473231"/>
                  <a:gd name="connsiteX0" fmla="*/ 262069 w 262069"/>
                  <a:gd name="connsiteY0" fmla="*/ 0 h 295665"/>
                  <a:gd name="connsiteX1" fmla="*/ 166980 w 262069"/>
                  <a:gd name="connsiteY1" fmla="*/ 164096 h 295665"/>
                  <a:gd name="connsiteX2" fmla="*/ 1 w 262069"/>
                  <a:gd name="connsiteY2" fmla="*/ 295665 h 295665"/>
                  <a:gd name="connsiteX0" fmla="*/ 309122 w 309122"/>
                  <a:gd name="connsiteY0" fmla="*/ 0 h 325483"/>
                  <a:gd name="connsiteX1" fmla="*/ 214033 w 309122"/>
                  <a:gd name="connsiteY1" fmla="*/ 164096 h 325483"/>
                  <a:gd name="connsiteX2" fmla="*/ -1 w 309122"/>
                  <a:gd name="connsiteY2" fmla="*/ 325483 h 325483"/>
                  <a:gd name="connsiteX0" fmla="*/ 391119 w 391119"/>
                  <a:gd name="connsiteY0" fmla="*/ 0 h 412576"/>
                  <a:gd name="connsiteX1" fmla="*/ 296030 w 391119"/>
                  <a:gd name="connsiteY1" fmla="*/ 164096 h 412576"/>
                  <a:gd name="connsiteX2" fmla="*/ 0 w 391119"/>
                  <a:gd name="connsiteY2" fmla="*/ 412576 h 412576"/>
                  <a:gd name="connsiteX0" fmla="*/ 391119 w 391119"/>
                  <a:gd name="connsiteY0" fmla="*/ 0 h 412576"/>
                  <a:gd name="connsiteX1" fmla="*/ 251198 w 391119"/>
                  <a:gd name="connsiteY1" fmla="*/ 247710 h 412576"/>
                  <a:gd name="connsiteX2" fmla="*/ 0 w 391119"/>
                  <a:gd name="connsiteY2" fmla="*/ 412576 h 412576"/>
                  <a:gd name="connsiteX0" fmla="*/ 414133 w 414133"/>
                  <a:gd name="connsiteY0" fmla="*/ 0 h 422139"/>
                  <a:gd name="connsiteX1" fmla="*/ 274212 w 414133"/>
                  <a:gd name="connsiteY1" fmla="*/ 247710 h 422139"/>
                  <a:gd name="connsiteX2" fmla="*/ 1 w 414133"/>
                  <a:gd name="connsiteY2" fmla="*/ 422140 h 422139"/>
                  <a:gd name="connsiteX0" fmla="*/ 261991 w 261991"/>
                  <a:gd name="connsiteY0" fmla="*/ 0 h 494858"/>
                  <a:gd name="connsiteX1" fmla="*/ 122070 w 261991"/>
                  <a:gd name="connsiteY1" fmla="*/ 247710 h 494858"/>
                  <a:gd name="connsiteX2" fmla="*/ 1 w 261991"/>
                  <a:gd name="connsiteY2" fmla="*/ 494858 h 494858"/>
                  <a:gd name="connsiteX0" fmla="*/ 306238 w 306238"/>
                  <a:gd name="connsiteY0" fmla="*/ 0 h 475003"/>
                  <a:gd name="connsiteX1" fmla="*/ 166317 w 306238"/>
                  <a:gd name="connsiteY1" fmla="*/ 247710 h 475003"/>
                  <a:gd name="connsiteX2" fmla="*/ 1 w 306238"/>
                  <a:gd name="connsiteY2" fmla="*/ 475003 h 475003"/>
                  <a:gd name="connsiteX0" fmla="*/ 590440 w 590440"/>
                  <a:gd name="connsiteY0" fmla="*/ 0 h 247710"/>
                  <a:gd name="connsiteX1" fmla="*/ 450519 w 590440"/>
                  <a:gd name="connsiteY1" fmla="*/ 247710 h 247710"/>
                  <a:gd name="connsiteX2" fmla="*/ 0 w 590440"/>
                  <a:gd name="connsiteY2" fmla="*/ 165658 h 247710"/>
                  <a:gd name="connsiteX0" fmla="*/ 590440 w 590440"/>
                  <a:gd name="connsiteY0" fmla="*/ 0 h 277795"/>
                  <a:gd name="connsiteX1" fmla="*/ 435028 w 590440"/>
                  <a:gd name="connsiteY1" fmla="*/ 277795 h 277795"/>
                  <a:gd name="connsiteX2" fmla="*/ 0 w 590440"/>
                  <a:gd name="connsiteY2" fmla="*/ 165658 h 277795"/>
                  <a:gd name="connsiteX0" fmla="*/ 593451 w 593451"/>
                  <a:gd name="connsiteY0" fmla="*/ 0 h 277795"/>
                  <a:gd name="connsiteX1" fmla="*/ 438039 w 593451"/>
                  <a:gd name="connsiteY1" fmla="*/ 277795 h 277795"/>
                  <a:gd name="connsiteX2" fmla="*/ 0 w 593451"/>
                  <a:gd name="connsiteY2" fmla="*/ 179133 h 277795"/>
                  <a:gd name="connsiteX0" fmla="*/ 621403 w 621403"/>
                  <a:gd name="connsiteY0" fmla="*/ 0 h 277795"/>
                  <a:gd name="connsiteX1" fmla="*/ 465991 w 621403"/>
                  <a:gd name="connsiteY1" fmla="*/ 277795 h 277795"/>
                  <a:gd name="connsiteX2" fmla="*/ -1 w 621403"/>
                  <a:gd name="connsiteY2" fmla="*/ 180070 h 277795"/>
                </a:gdLst>
                <a:ahLst/>
                <a:cxnLst>
                  <a:cxn ang="0">
                    <a:pos x="connsiteX0" y="connsiteY0"/>
                  </a:cxn>
                  <a:cxn ang="0">
                    <a:pos x="connsiteX1" y="connsiteY1"/>
                  </a:cxn>
                  <a:cxn ang="0">
                    <a:pos x="connsiteX2" y="connsiteY2"/>
                  </a:cxn>
                </a:cxnLst>
                <a:rect l="l" t="t" r="r" b="b"/>
                <a:pathLst>
                  <a:path w="621403" h="277795">
                    <a:moveTo>
                      <a:pt x="621403" y="0"/>
                    </a:moveTo>
                    <a:lnTo>
                      <a:pt x="465991" y="277795"/>
                    </a:lnTo>
                    <a:lnTo>
                      <a:pt x="-1" y="180070"/>
                    </a:lnTo>
                  </a:path>
                </a:pathLst>
              </a:custGeom>
              <a:noFill/>
              <a:ln w="18923">
                <a:solidFill>
                  <a:srgbClr val="C0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sp>
        <p:nvSpPr>
          <p:cNvPr id="2" name="Rectangle 1">
            <a:extLst>
              <a:ext uri="{FF2B5EF4-FFF2-40B4-BE49-F238E27FC236}">
                <a16:creationId xmlns:a16="http://schemas.microsoft.com/office/drawing/2014/main" id="{DFE0F75D-1C8F-91EC-912B-C31E3CDBDE82}"/>
              </a:ext>
            </a:extLst>
          </p:cNvPr>
          <p:cNvSpPr/>
          <p:nvPr/>
        </p:nvSpPr>
        <p:spPr>
          <a:xfrm>
            <a:off x="41030" y="1024553"/>
            <a:ext cx="1201213" cy="15234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HPM 8h00 – 9h00</a:t>
            </a:r>
          </a:p>
        </p:txBody>
      </p:sp>
      <p:sp>
        <p:nvSpPr>
          <p:cNvPr id="3" name="Rectangle 2">
            <a:extLst>
              <a:ext uri="{FF2B5EF4-FFF2-40B4-BE49-F238E27FC236}">
                <a16:creationId xmlns:a16="http://schemas.microsoft.com/office/drawing/2014/main" id="{2BBD798B-78C6-A6C0-522C-FB49DAB94D5A}"/>
              </a:ext>
            </a:extLst>
          </p:cNvPr>
          <p:cNvSpPr/>
          <p:nvPr/>
        </p:nvSpPr>
        <p:spPr>
          <a:xfrm>
            <a:off x="5420750" y="1016933"/>
            <a:ext cx="1294101" cy="152349"/>
          </a:xfrm>
          <a:prstGeom prst="rect">
            <a:avLst/>
          </a:prstGeom>
          <a:solidFill>
            <a:schemeClr val="bg1"/>
          </a:solidFill>
          <a:ln>
            <a:solidFill>
              <a:schemeClr val="tx1"/>
            </a:solidFill>
          </a:ln>
        </p:spPr>
        <p:txBody>
          <a:bodyPr wrap="square" lIns="0" tIns="0" rIns="0" bIns="0">
            <a:spAutoFit/>
          </a:bodyPr>
          <a:lstStyle/>
          <a:p>
            <a:pPr algn="ctr">
              <a:lnSpc>
                <a:spcPct val="90000"/>
              </a:lnSpc>
            </a:pPr>
            <a:r>
              <a:rPr lang="fr-FR" sz="1100" b="1" dirty="0">
                <a:latin typeface="Century Gothic" panose="020B0502020202020204" pitchFamily="34" charset="0"/>
              </a:rPr>
              <a:t>HPS 17h00 – 18h00</a:t>
            </a:r>
          </a:p>
        </p:txBody>
      </p:sp>
    </p:spTree>
    <p:extLst>
      <p:ext uri="{BB962C8B-B14F-4D97-AF65-F5344CB8AC3E}">
        <p14:creationId xmlns:p14="http://schemas.microsoft.com/office/powerpoint/2010/main" val="333149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8">
            <a:extLst>
              <a:ext uri="{FF2B5EF4-FFF2-40B4-BE49-F238E27FC236}">
                <a16:creationId xmlns:a16="http://schemas.microsoft.com/office/drawing/2014/main" id="{DD70C701-5858-85A1-C46D-4CBCAC0F8661}"/>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1. Diagnostic</a:t>
            </a:r>
          </a:p>
          <a:p>
            <a:r>
              <a:rPr lang="fr-FR" altLang="fr-FR" sz="1400" dirty="0">
                <a:latin typeface="Century Gothic" panose="020B0502020202020204" pitchFamily="34" charset="0"/>
              </a:rPr>
              <a:t>1.4 Flux directionnel Vélo HPM</a:t>
            </a:r>
          </a:p>
        </p:txBody>
      </p:sp>
      <p:pic>
        <p:nvPicPr>
          <p:cNvPr id="3" name="Image 2">
            <a:extLst>
              <a:ext uri="{FF2B5EF4-FFF2-40B4-BE49-F238E27FC236}">
                <a16:creationId xmlns:a16="http://schemas.microsoft.com/office/drawing/2014/main" id="{9FE90E6F-FD27-F5C0-8FC8-A5DA2096B544}"/>
              </a:ext>
            </a:extLst>
          </p:cNvPr>
          <p:cNvPicPr>
            <a:picLocks noChangeAspect="1"/>
          </p:cNvPicPr>
          <p:nvPr/>
        </p:nvPicPr>
        <p:blipFill rotWithShape="1">
          <a:blip r:embed="rId3">
            <a:grayscl/>
          </a:blip>
          <a:srcRect l="10185" r="18071" b="16725"/>
          <a:stretch/>
        </p:blipFill>
        <p:spPr>
          <a:xfrm>
            <a:off x="2691700" y="981431"/>
            <a:ext cx="5310000" cy="5598400"/>
          </a:xfrm>
          <a:prstGeom prst="rect">
            <a:avLst/>
          </a:prstGeom>
          <a:ln>
            <a:solidFill>
              <a:schemeClr val="tx1"/>
            </a:solidFill>
          </a:ln>
        </p:spPr>
      </p:pic>
      <p:pic>
        <p:nvPicPr>
          <p:cNvPr id="4" name="Image 3">
            <a:extLst>
              <a:ext uri="{FF2B5EF4-FFF2-40B4-BE49-F238E27FC236}">
                <a16:creationId xmlns:a16="http://schemas.microsoft.com/office/drawing/2014/main" id="{44A3179F-27CD-923B-1442-350E2841F6B0}"/>
              </a:ext>
            </a:extLst>
          </p:cNvPr>
          <p:cNvPicPr>
            <a:picLocks noChangeAspect="1"/>
          </p:cNvPicPr>
          <p:nvPr/>
        </p:nvPicPr>
        <p:blipFill>
          <a:blip r:embed="rId4"/>
          <a:stretch>
            <a:fillRect/>
          </a:stretch>
        </p:blipFill>
        <p:spPr>
          <a:xfrm>
            <a:off x="90116" y="554232"/>
            <a:ext cx="2901559" cy="3154392"/>
          </a:xfrm>
          <a:prstGeom prst="rect">
            <a:avLst/>
          </a:prstGeom>
          <a:ln>
            <a:solidFill>
              <a:schemeClr val="tx1"/>
            </a:solidFill>
          </a:ln>
        </p:spPr>
      </p:pic>
      <p:pic>
        <p:nvPicPr>
          <p:cNvPr id="5" name="Image 4">
            <a:extLst>
              <a:ext uri="{FF2B5EF4-FFF2-40B4-BE49-F238E27FC236}">
                <a16:creationId xmlns:a16="http://schemas.microsoft.com/office/drawing/2014/main" id="{6263633E-8DAB-6086-06FA-CD9FE2DD0E17}"/>
              </a:ext>
            </a:extLst>
          </p:cNvPr>
          <p:cNvPicPr>
            <a:picLocks noChangeAspect="1"/>
          </p:cNvPicPr>
          <p:nvPr/>
        </p:nvPicPr>
        <p:blipFill>
          <a:blip r:embed="rId5"/>
          <a:stretch>
            <a:fillRect/>
          </a:stretch>
        </p:blipFill>
        <p:spPr>
          <a:xfrm>
            <a:off x="7585735" y="39997"/>
            <a:ext cx="3066254" cy="2134113"/>
          </a:xfrm>
          <a:prstGeom prst="rect">
            <a:avLst/>
          </a:prstGeom>
          <a:ln>
            <a:solidFill>
              <a:schemeClr val="tx1"/>
            </a:solidFill>
          </a:ln>
        </p:spPr>
      </p:pic>
      <p:pic>
        <p:nvPicPr>
          <p:cNvPr id="6" name="Image 5">
            <a:extLst>
              <a:ext uri="{FF2B5EF4-FFF2-40B4-BE49-F238E27FC236}">
                <a16:creationId xmlns:a16="http://schemas.microsoft.com/office/drawing/2014/main" id="{9DA48310-581E-7B88-6AD2-2935A4FF00D5}"/>
              </a:ext>
            </a:extLst>
          </p:cNvPr>
          <p:cNvPicPr>
            <a:picLocks noChangeAspect="1"/>
          </p:cNvPicPr>
          <p:nvPr/>
        </p:nvPicPr>
        <p:blipFill>
          <a:blip r:embed="rId6"/>
          <a:stretch>
            <a:fillRect/>
          </a:stretch>
        </p:blipFill>
        <p:spPr>
          <a:xfrm>
            <a:off x="7537731" y="4444309"/>
            <a:ext cx="3065554" cy="2648690"/>
          </a:xfrm>
          <a:prstGeom prst="rect">
            <a:avLst/>
          </a:prstGeom>
          <a:ln>
            <a:solidFill>
              <a:schemeClr val="tx1"/>
            </a:solidFill>
          </a:ln>
        </p:spPr>
      </p:pic>
      <p:pic>
        <p:nvPicPr>
          <p:cNvPr id="7" name="Image 6">
            <a:extLst>
              <a:ext uri="{FF2B5EF4-FFF2-40B4-BE49-F238E27FC236}">
                <a16:creationId xmlns:a16="http://schemas.microsoft.com/office/drawing/2014/main" id="{CE8FBCF1-4F5B-EBE1-098D-27A975C67CA7}"/>
              </a:ext>
            </a:extLst>
          </p:cNvPr>
          <p:cNvPicPr>
            <a:picLocks noChangeAspect="1"/>
          </p:cNvPicPr>
          <p:nvPr/>
        </p:nvPicPr>
        <p:blipFill>
          <a:blip r:embed="rId7"/>
          <a:stretch>
            <a:fillRect/>
          </a:stretch>
        </p:blipFill>
        <p:spPr>
          <a:xfrm>
            <a:off x="90115" y="3996655"/>
            <a:ext cx="2901559" cy="3178969"/>
          </a:xfrm>
          <a:prstGeom prst="rect">
            <a:avLst/>
          </a:prstGeom>
          <a:ln>
            <a:solidFill>
              <a:schemeClr val="tx1"/>
            </a:solidFill>
          </a:ln>
        </p:spPr>
      </p:pic>
      <p:sp>
        <p:nvSpPr>
          <p:cNvPr id="8" name="Ellipse 7">
            <a:extLst>
              <a:ext uri="{FF2B5EF4-FFF2-40B4-BE49-F238E27FC236}">
                <a16:creationId xmlns:a16="http://schemas.microsoft.com/office/drawing/2014/main" id="{660B4197-E062-73E2-E6C8-DA1E886FD1B2}"/>
              </a:ext>
            </a:extLst>
          </p:cNvPr>
          <p:cNvSpPr/>
          <p:nvPr/>
        </p:nvSpPr>
        <p:spPr>
          <a:xfrm>
            <a:off x="4640972" y="418639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3BE662CC-AD4F-D3D1-CA93-F8449127E446}"/>
              </a:ext>
            </a:extLst>
          </p:cNvPr>
          <p:cNvSpPr/>
          <p:nvPr/>
        </p:nvSpPr>
        <p:spPr>
          <a:xfrm>
            <a:off x="4831472" y="173275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17604F3-E467-C096-A09E-6C9106367099}"/>
              </a:ext>
            </a:extLst>
          </p:cNvPr>
          <p:cNvSpPr/>
          <p:nvPr/>
        </p:nvSpPr>
        <p:spPr>
          <a:xfrm>
            <a:off x="7208912" y="191563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61DB481-4929-8DAA-C705-2BAD6EE38B38}"/>
              </a:ext>
            </a:extLst>
          </p:cNvPr>
          <p:cNvSpPr/>
          <p:nvPr/>
        </p:nvSpPr>
        <p:spPr>
          <a:xfrm>
            <a:off x="5608712" y="343963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189D6235-D690-AF37-3CB5-D3A872CB2FF7}"/>
              </a:ext>
            </a:extLst>
          </p:cNvPr>
          <p:cNvCxnSpPr>
            <a:stCxn id="11" idx="6"/>
            <a:endCxn id="6" idx="0"/>
          </p:cNvCxnSpPr>
          <p:nvPr/>
        </p:nvCxnSpPr>
        <p:spPr>
          <a:xfrm>
            <a:off x="5860712" y="3565631"/>
            <a:ext cx="3209796" cy="878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2CCF823-7C0A-4755-7C5E-83CA9D587CF5}"/>
              </a:ext>
            </a:extLst>
          </p:cNvPr>
          <p:cNvCxnSpPr>
            <a:cxnSpLocks/>
            <a:stCxn id="8" idx="3"/>
            <a:endCxn id="7" idx="3"/>
          </p:cNvCxnSpPr>
          <p:nvPr/>
        </p:nvCxnSpPr>
        <p:spPr>
          <a:xfrm flipH="1">
            <a:off x="2991674" y="4401486"/>
            <a:ext cx="1686203" cy="1184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DE306248-2B81-3E9C-9330-E69AEA6217E7}"/>
              </a:ext>
            </a:extLst>
          </p:cNvPr>
          <p:cNvCxnSpPr>
            <a:cxnSpLocks/>
            <a:stCxn id="10" idx="0"/>
            <a:endCxn id="5" idx="1"/>
          </p:cNvCxnSpPr>
          <p:nvPr/>
        </p:nvCxnSpPr>
        <p:spPr>
          <a:xfrm flipV="1">
            <a:off x="7334912" y="1107054"/>
            <a:ext cx="250823" cy="808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E38509AD-A00D-E837-A802-1D1366376EE4}"/>
              </a:ext>
            </a:extLst>
          </p:cNvPr>
          <p:cNvCxnSpPr>
            <a:stCxn id="9" idx="2"/>
            <a:endCxn id="4" idx="3"/>
          </p:cNvCxnSpPr>
          <p:nvPr/>
        </p:nvCxnSpPr>
        <p:spPr>
          <a:xfrm flipH="1">
            <a:off x="2991675" y="1858751"/>
            <a:ext cx="1839797" cy="272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81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E90E6F-FD27-F5C0-8FC8-A5DA2096B544}"/>
              </a:ext>
            </a:extLst>
          </p:cNvPr>
          <p:cNvPicPr>
            <a:picLocks noChangeAspect="1"/>
          </p:cNvPicPr>
          <p:nvPr/>
        </p:nvPicPr>
        <p:blipFill rotWithShape="1">
          <a:blip r:embed="rId3">
            <a:grayscl/>
          </a:blip>
          <a:srcRect l="10185" r="18071" b="16725"/>
          <a:stretch/>
        </p:blipFill>
        <p:spPr>
          <a:xfrm>
            <a:off x="2691700" y="981431"/>
            <a:ext cx="5310000" cy="5598400"/>
          </a:xfrm>
          <a:prstGeom prst="rect">
            <a:avLst/>
          </a:prstGeom>
          <a:ln>
            <a:solidFill>
              <a:schemeClr val="tx1"/>
            </a:solidFill>
          </a:ln>
        </p:spPr>
      </p:pic>
      <p:pic>
        <p:nvPicPr>
          <p:cNvPr id="14" name="Image 13">
            <a:extLst>
              <a:ext uri="{FF2B5EF4-FFF2-40B4-BE49-F238E27FC236}">
                <a16:creationId xmlns:a16="http://schemas.microsoft.com/office/drawing/2014/main" id="{48157EF5-7212-7BAB-89BE-0A6F0C6D68BB}"/>
              </a:ext>
            </a:extLst>
          </p:cNvPr>
          <p:cNvPicPr>
            <a:picLocks noChangeAspect="1"/>
          </p:cNvPicPr>
          <p:nvPr/>
        </p:nvPicPr>
        <p:blipFill>
          <a:blip r:embed="rId4"/>
          <a:stretch>
            <a:fillRect/>
          </a:stretch>
        </p:blipFill>
        <p:spPr>
          <a:xfrm>
            <a:off x="7593820" y="41279"/>
            <a:ext cx="3067200" cy="2131549"/>
          </a:xfrm>
          <a:prstGeom prst="rect">
            <a:avLst/>
          </a:prstGeom>
          <a:ln>
            <a:solidFill>
              <a:schemeClr val="tx1"/>
            </a:solidFill>
          </a:ln>
        </p:spPr>
      </p:pic>
      <p:sp>
        <p:nvSpPr>
          <p:cNvPr id="29" name="ZoneTexte 8">
            <a:extLst>
              <a:ext uri="{FF2B5EF4-FFF2-40B4-BE49-F238E27FC236}">
                <a16:creationId xmlns:a16="http://schemas.microsoft.com/office/drawing/2014/main" id="{DD70C701-5858-85A1-C46D-4CBCAC0F8661}"/>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1. Diagnostic</a:t>
            </a:r>
          </a:p>
          <a:p>
            <a:r>
              <a:rPr lang="fr-FR" altLang="fr-FR" sz="1400" dirty="0">
                <a:latin typeface="Century Gothic" panose="020B0502020202020204" pitchFamily="34" charset="0"/>
              </a:rPr>
              <a:t>1.5 Flux directionnel Vélo HPS</a:t>
            </a:r>
          </a:p>
        </p:txBody>
      </p:sp>
      <p:sp>
        <p:nvSpPr>
          <p:cNvPr id="8" name="Ellipse 7">
            <a:extLst>
              <a:ext uri="{FF2B5EF4-FFF2-40B4-BE49-F238E27FC236}">
                <a16:creationId xmlns:a16="http://schemas.microsoft.com/office/drawing/2014/main" id="{660B4197-E062-73E2-E6C8-DA1E886FD1B2}"/>
              </a:ext>
            </a:extLst>
          </p:cNvPr>
          <p:cNvSpPr/>
          <p:nvPr/>
        </p:nvSpPr>
        <p:spPr>
          <a:xfrm>
            <a:off x="4640972" y="418639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3BE662CC-AD4F-D3D1-CA93-F8449127E446}"/>
              </a:ext>
            </a:extLst>
          </p:cNvPr>
          <p:cNvSpPr/>
          <p:nvPr/>
        </p:nvSpPr>
        <p:spPr>
          <a:xfrm>
            <a:off x="4831472" y="173275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17604F3-E467-C096-A09E-6C9106367099}"/>
              </a:ext>
            </a:extLst>
          </p:cNvPr>
          <p:cNvSpPr/>
          <p:nvPr/>
        </p:nvSpPr>
        <p:spPr>
          <a:xfrm>
            <a:off x="7208912" y="191563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61DB481-4929-8DAA-C705-2BAD6EE38B38}"/>
              </a:ext>
            </a:extLst>
          </p:cNvPr>
          <p:cNvSpPr/>
          <p:nvPr/>
        </p:nvSpPr>
        <p:spPr>
          <a:xfrm>
            <a:off x="5608712" y="3439631"/>
            <a:ext cx="252000" cy="252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02CCF823-7C0A-4755-7C5E-83CA9D587CF5}"/>
              </a:ext>
            </a:extLst>
          </p:cNvPr>
          <p:cNvCxnSpPr>
            <a:cxnSpLocks/>
            <a:stCxn id="8" idx="3"/>
            <a:endCxn id="20" idx="3"/>
          </p:cNvCxnSpPr>
          <p:nvPr/>
        </p:nvCxnSpPr>
        <p:spPr>
          <a:xfrm flipH="1">
            <a:off x="2991674" y="4401486"/>
            <a:ext cx="1686203" cy="9916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DE306248-2B81-3E9C-9330-E69AEA6217E7}"/>
              </a:ext>
            </a:extLst>
          </p:cNvPr>
          <p:cNvCxnSpPr>
            <a:cxnSpLocks/>
            <a:stCxn id="10" idx="0"/>
            <a:endCxn id="14" idx="1"/>
          </p:cNvCxnSpPr>
          <p:nvPr/>
        </p:nvCxnSpPr>
        <p:spPr>
          <a:xfrm flipV="1">
            <a:off x="7334912" y="1107054"/>
            <a:ext cx="258908" cy="808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E38509AD-A00D-E837-A802-1D1366376EE4}"/>
              </a:ext>
            </a:extLst>
          </p:cNvPr>
          <p:cNvCxnSpPr>
            <a:cxnSpLocks/>
            <a:stCxn id="9" idx="2"/>
            <a:endCxn id="2" idx="3"/>
          </p:cNvCxnSpPr>
          <p:nvPr/>
        </p:nvCxnSpPr>
        <p:spPr>
          <a:xfrm flipH="1">
            <a:off x="2969192" y="1858751"/>
            <a:ext cx="1862280" cy="3088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5816C473-21F8-725B-A7B9-FC9F3E46C495}"/>
              </a:ext>
            </a:extLst>
          </p:cNvPr>
          <p:cNvPicPr>
            <a:picLocks noChangeAspect="1"/>
          </p:cNvPicPr>
          <p:nvPr/>
        </p:nvPicPr>
        <p:blipFill>
          <a:blip r:embed="rId5"/>
          <a:stretch>
            <a:fillRect/>
          </a:stretch>
        </p:blipFill>
        <p:spPr>
          <a:xfrm>
            <a:off x="67592" y="586046"/>
            <a:ext cx="2901600" cy="3163170"/>
          </a:xfrm>
          <a:prstGeom prst="rect">
            <a:avLst/>
          </a:prstGeom>
          <a:ln>
            <a:solidFill>
              <a:schemeClr val="tx1"/>
            </a:solidFill>
          </a:ln>
        </p:spPr>
      </p:pic>
      <p:pic>
        <p:nvPicPr>
          <p:cNvPr id="17" name="Image 16">
            <a:extLst>
              <a:ext uri="{FF2B5EF4-FFF2-40B4-BE49-F238E27FC236}">
                <a16:creationId xmlns:a16="http://schemas.microsoft.com/office/drawing/2014/main" id="{966D1EBC-54E8-6DEB-391E-E33F16CE54C3}"/>
              </a:ext>
            </a:extLst>
          </p:cNvPr>
          <p:cNvPicPr>
            <a:picLocks noChangeAspect="1"/>
          </p:cNvPicPr>
          <p:nvPr/>
        </p:nvPicPr>
        <p:blipFill>
          <a:blip r:embed="rId6"/>
          <a:stretch>
            <a:fillRect/>
          </a:stretch>
        </p:blipFill>
        <p:spPr>
          <a:xfrm>
            <a:off x="7593820" y="4469590"/>
            <a:ext cx="3067200" cy="2582570"/>
          </a:xfrm>
          <a:prstGeom prst="rect">
            <a:avLst/>
          </a:prstGeom>
          <a:ln>
            <a:solidFill>
              <a:schemeClr val="tx1"/>
            </a:solidFill>
          </a:ln>
        </p:spPr>
      </p:pic>
      <p:cxnSp>
        <p:nvCxnSpPr>
          <p:cNvPr id="13" name="Connecteur droit avec flèche 12">
            <a:extLst>
              <a:ext uri="{FF2B5EF4-FFF2-40B4-BE49-F238E27FC236}">
                <a16:creationId xmlns:a16="http://schemas.microsoft.com/office/drawing/2014/main" id="{189D6235-D690-AF37-3CB5-D3A872CB2FF7}"/>
              </a:ext>
            </a:extLst>
          </p:cNvPr>
          <p:cNvCxnSpPr>
            <a:cxnSpLocks/>
            <a:stCxn id="11" idx="6"/>
            <a:endCxn id="17" idx="0"/>
          </p:cNvCxnSpPr>
          <p:nvPr/>
        </p:nvCxnSpPr>
        <p:spPr>
          <a:xfrm>
            <a:off x="5860712" y="3565631"/>
            <a:ext cx="3266708" cy="9039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0BB8E1AA-CAB9-5789-4F60-67544840A82C}"/>
              </a:ext>
            </a:extLst>
          </p:cNvPr>
          <p:cNvPicPr>
            <a:picLocks noChangeAspect="1"/>
          </p:cNvPicPr>
          <p:nvPr/>
        </p:nvPicPr>
        <p:blipFill>
          <a:blip r:embed="rId7"/>
          <a:stretch>
            <a:fillRect/>
          </a:stretch>
        </p:blipFill>
        <p:spPr>
          <a:xfrm>
            <a:off x="67592" y="3893839"/>
            <a:ext cx="2924082" cy="2998676"/>
          </a:xfrm>
          <a:prstGeom prst="rect">
            <a:avLst/>
          </a:prstGeom>
          <a:ln>
            <a:solidFill>
              <a:schemeClr val="tx1"/>
            </a:solidFill>
          </a:ln>
        </p:spPr>
      </p:pic>
    </p:spTree>
    <p:extLst>
      <p:ext uri="{BB962C8B-B14F-4D97-AF65-F5344CB8AC3E}">
        <p14:creationId xmlns:p14="http://schemas.microsoft.com/office/powerpoint/2010/main" val="99450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5238EEF-87B0-4006-B51C-C7C2588F8D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747" y="902934"/>
            <a:ext cx="1649134" cy="529589"/>
          </a:xfrm>
          <a:prstGeom prst="rect">
            <a:avLst/>
          </a:prstGeom>
        </p:spPr>
      </p:pic>
      <p:cxnSp>
        <p:nvCxnSpPr>
          <p:cNvPr id="5" name="Connecteur droit 4">
            <a:extLst>
              <a:ext uri="{FF2B5EF4-FFF2-40B4-BE49-F238E27FC236}">
                <a16:creationId xmlns:a16="http://schemas.microsoft.com/office/drawing/2014/main" id="{E9565160-3D5C-44B6-831A-AB119E46A244}"/>
              </a:ext>
            </a:extLst>
          </p:cNvPr>
          <p:cNvCxnSpPr>
            <a:cxnSpLocks/>
          </p:cNvCxnSpPr>
          <p:nvPr/>
        </p:nvCxnSpPr>
        <p:spPr>
          <a:xfrm>
            <a:off x="8374493" y="70"/>
            <a:ext cx="0" cy="756112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C2491B1-F25D-4475-A698-AF4AF0BC038B}"/>
              </a:ext>
            </a:extLst>
          </p:cNvPr>
          <p:cNvSpPr txBox="1"/>
          <p:nvPr/>
        </p:nvSpPr>
        <p:spPr>
          <a:xfrm>
            <a:off x="2600236" y="3502277"/>
            <a:ext cx="5771249" cy="523298"/>
          </a:xfrm>
          <a:prstGeom prst="rect">
            <a:avLst/>
          </a:prstGeom>
          <a:noFill/>
        </p:spPr>
        <p:txBody>
          <a:bodyPr wrap="square">
            <a:spAutoFit/>
          </a:bodyPr>
          <a:lstStyle/>
          <a:p>
            <a:pPr algn="r" defTabSz="950526">
              <a:defRPr/>
            </a:pPr>
            <a:r>
              <a:rPr lang="fr-FR" altLang="fr-FR" sz="2800" dirty="0">
                <a:latin typeface="Century Gothic" panose="020B0502020202020204" pitchFamily="34" charset="0"/>
              </a:rPr>
              <a:t>2. Synthèse diagnostic</a:t>
            </a:r>
            <a:endParaRPr lang="fr-FR" altLang="fr-FR" sz="2000" dirty="0">
              <a:latin typeface="Century Gothic" panose="020B0502020202020204" pitchFamily="34" charset="0"/>
            </a:endParaRPr>
          </a:p>
        </p:txBody>
      </p:sp>
      <p:sp>
        <p:nvSpPr>
          <p:cNvPr id="6" name="Espace réservé du numéro de diapositive 5">
            <a:extLst>
              <a:ext uri="{FF2B5EF4-FFF2-40B4-BE49-F238E27FC236}">
                <a16:creationId xmlns:a16="http://schemas.microsoft.com/office/drawing/2014/main" id="{83E18334-E99C-456D-B8DA-3D86CD755C20}"/>
              </a:ext>
            </a:extLst>
          </p:cNvPr>
          <p:cNvSpPr txBox="1">
            <a:spLocks/>
          </p:cNvSpPr>
          <p:nvPr/>
        </p:nvSpPr>
        <p:spPr bwMode="auto">
          <a:xfrm>
            <a:off x="843112" y="6936049"/>
            <a:ext cx="9007177" cy="2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defTabSz="1042988">
              <a:defRPr sz="2100">
                <a:solidFill>
                  <a:schemeClr val="tx1"/>
                </a:solidFill>
                <a:latin typeface="Arial" panose="020B0604020202020204" pitchFamily="34" charset="0"/>
                <a:cs typeface="Arial" panose="020B0604020202020204" pitchFamily="34" charset="0"/>
              </a:defRPr>
            </a:lvl1pPr>
            <a:lvl2pPr marL="742950" indent="-285750" defTabSz="1042988">
              <a:defRPr sz="2100">
                <a:solidFill>
                  <a:schemeClr val="tx1"/>
                </a:solidFill>
                <a:latin typeface="Arial" panose="020B0604020202020204" pitchFamily="34" charset="0"/>
                <a:cs typeface="Arial" panose="020B0604020202020204" pitchFamily="34" charset="0"/>
              </a:defRPr>
            </a:lvl2pPr>
            <a:lvl3pPr marL="1143000" indent="-228600" defTabSz="1042988">
              <a:defRPr sz="2100">
                <a:solidFill>
                  <a:schemeClr val="tx1"/>
                </a:solidFill>
                <a:latin typeface="Arial" panose="020B0604020202020204" pitchFamily="34" charset="0"/>
                <a:cs typeface="Arial" panose="020B0604020202020204" pitchFamily="34" charset="0"/>
              </a:defRPr>
            </a:lvl3pPr>
            <a:lvl4pPr marL="1600200" indent="-228600" defTabSz="1042988">
              <a:defRPr sz="2100">
                <a:solidFill>
                  <a:schemeClr val="tx1"/>
                </a:solidFill>
                <a:latin typeface="Arial" panose="020B0604020202020204" pitchFamily="34" charset="0"/>
                <a:cs typeface="Arial" panose="020B0604020202020204" pitchFamily="34" charset="0"/>
              </a:defRPr>
            </a:lvl4pPr>
            <a:lvl5pPr marL="2057400" indent="-228600" defTabSz="1042988">
              <a:defRPr sz="2100">
                <a:solidFill>
                  <a:schemeClr val="tx1"/>
                </a:solidFill>
                <a:latin typeface="Arial" panose="020B0604020202020204" pitchFamily="34" charset="0"/>
                <a:cs typeface="Arial" panose="020B0604020202020204" pitchFamily="34" charset="0"/>
              </a:defRPr>
            </a:lvl5pPr>
            <a:lvl6pPr marL="25146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42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r>
              <a:rPr lang="fr-FR" altLang="fr-FR" sz="1197" dirty="0">
                <a:latin typeface="Century Gothic" panose="020B0502020202020204" pitchFamily="34" charset="0"/>
              </a:rPr>
              <a:t>CPEV – Comptages Projets Etudes Voirie</a:t>
            </a:r>
          </a:p>
        </p:txBody>
      </p:sp>
    </p:spTree>
    <p:extLst>
      <p:ext uri="{BB962C8B-B14F-4D97-AF65-F5344CB8AC3E}">
        <p14:creationId xmlns:p14="http://schemas.microsoft.com/office/powerpoint/2010/main" val="212890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5" name="Connecteur droit 2">
            <a:extLst>
              <a:ext uri="{FF2B5EF4-FFF2-40B4-BE49-F238E27FC236}">
                <a16:creationId xmlns:a16="http://schemas.microsoft.com/office/drawing/2014/main" id="{1AC35167-2060-A258-81BE-857C1E46385F}"/>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499538" y="25382538"/>
            <a:ext cx="9585325" cy="53975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croquis, conception, art, noir et blanc&#10;&#10;Description générée automatiquement">
            <a:extLst>
              <a:ext uri="{FF2B5EF4-FFF2-40B4-BE49-F238E27FC236}">
                <a16:creationId xmlns:a16="http://schemas.microsoft.com/office/drawing/2014/main" id="{931D948B-E620-87EF-D1FB-F5E455ABE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354" y="-13792"/>
            <a:ext cx="8718691" cy="7561263"/>
          </a:xfrm>
          <a:prstGeom prst="rect">
            <a:avLst/>
          </a:prstGeom>
        </p:spPr>
      </p:pic>
      <p:pic>
        <p:nvPicPr>
          <p:cNvPr id="8" name="Image 7">
            <a:extLst>
              <a:ext uri="{FF2B5EF4-FFF2-40B4-BE49-F238E27FC236}">
                <a16:creationId xmlns:a16="http://schemas.microsoft.com/office/drawing/2014/main" id="{F82A6699-E07D-A238-B0B5-3667867F65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4780" y="272046"/>
            <a:ext cx="424783" cy="462541"/>
          </a:xfrm>
          <a:prstGeom prst="rect">
            <a:avLst/>
          </a:prstGeom>
        </p:spPr>
      </p:pic>
      <p:sp>
        <p:nvSpPr>
          <p:cNvPr id="4" name="ZoneTexte 3">
            <a:extLst>
              <a:ext uri="{FF2B5EF4-FFF2-40B4-BE49-F238E27FC236}">
                <a16:creationId xmlns:a16="http://schemas.microsoft.com/office/drawing/2014/main" id="{CBFF3299-CE39-F201-D47F-F7B7CB7D56F7}"/>
              </a:ext>
            </a:extLst>
          </p:cNvPr>
          <p:cNvSpPr txBox="1"/>
          <p:nvPr/>
        </p:nvSpPr>
        <p:spPr>
          <a:xfrm>
            <a:off x="186812" y="6228903"/>
            <a:ext cx="5178244" cy="646331"/>
          </a:xfrm>
          <a:prstGeom prst="rect">
            <a:avLst/>
          </a:prstGeom>
          <a:noFill/>
        </p:spPr>
        <p:txBody>
          <a:bodyPr wrap="square">
            <a:spAutoFit/>
          </a:bodyPr>
          <a:lstStyle/>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Au niveau du quartier </a:t>
            </a:r>
            <a:r>
              <a:rPr kumimoji="0" lang="fr-FR" altLang="fr-FR"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Le camp des Lanciers</a:t>
            </a:r>
          </a:p>
          <a:p>
            <a:pPr marL="0" marR="0" lvl="0" indent="0" algn="l" defTabSz="1111250" rtl="0" eaLnBrk="0" fontAlgn="base" latinLnBrk="0" hangingPunct="0">
              <a:lnSpc>
                <a:spcPct val="100000"/>
              </a:lnSpc>
              <a:spcBef>
                <a:spcPct val="0"/>
              </a:spcBef>
              <a:spcAft>
                <a:spcPct val="0"/>
              </a:spcAft>
              <a:buClrTx/>
              <a:buSzTx/>
              <a:buFontTx/>
              <a:buNone/>
              <a:tabLst/>
              <a:defRPr/>
            </a:pPr>
            <a:r>
              <a:rPr lang="fr-FR" altLang="fr-FR" sz="1800">
                <a:solidFill>
                  <a:prstClr val="black"/>
                </a:solidFill>
                <a:latin typeface="Century Gothic" panose="020B0502020202020204" pitchFamily="34" charset="0"/>
              </a:rPr>
              <a:t>Axes </a:t>
            </a:r>
            <a:r>
              <a:rPr kumimoji="0" lang="fr-FR" altLang="fr-FR"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Eyquem &gt; Turon fréquentés</a:t>
            </a:r>
            <a:endParaRPr kumimoji="0" lang="fr-FR" alt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5" name="ZoneTexte 8">
            <a:extLst>
              <a:ext uri="{FF2B5EF4-FFF2-40B4-BE49-F238E27FC236}">
                <a16:creationId xmlns:a16="http://schemas.microsoft.com/office/drawing/2014/main" id="{F8FC460C-D920-5FB8-0DEE-484FFD283D16}"/>
              </a:ext>
            </a:extLst>
          </p:cNvPr>
          <p:cNvSpPr txBox="1">
            <a:spLocks noChangeArrowheads="1"/>
          </p:cNvSpPr>
          <p:nvPr/>
        </p:nvSpPr>
        <p:spPr bwMode="auto">
          <a:xfrm>
            <a:off x="1" y="233"/>
            <a:ext cx="91458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11250">
              <a:defRPr sz="2100">
                <a:solidFill>
                  <a:schemeClr val="tx1"/>
                </a:solidFill>
                <a:latin typeface="Arial" panose="020B0604020202020204" pitchFamily="34" charset="0"/>
                <a:cs typeface="Arial" panose="020B0604020202020204" pitchFamily="34" charset="0"/>
              </a:defRPr>
            </a:lvl1pPr>
            <a:lvl2pPr marL="742950" indent="-285750" defTabSz="1111250">
              <a:defRPr sz="2100">
                <a:solidFill>
                  <a:schemeClr val="tx1"/>
                </a:solidFill>
                <a:latin typeface="Arial" panose="020B0604020202020204" pitchFamily="34" charset="0"/>
                <a:cs typeface="Arial" panose="020B0604020202020204" pitchFamily="34" charset="0"/>
              </a:defRPr>
            </a:lvl2pPr>
            <a:lvl3pPr marL="1143000" indent="-228600" defTabSz="1111250">
              <a:defRPr sz="2100">
                <a:solidFill>
                  <a:schemeClr val="tx1"/>
                </a:solidFill>
                <a:latin typeface="Arial" panose="020B0604020202020204" pitchFamily="34" charset="0"/>
                <a:cs typeface="Arial" panose="020B0604020202020204" pitchFamily="34" charset="0"/>
              </a:defRPr>
            </a:lvl3pPr>
            <a:lvl4pPr marL="1600200" indent="-228600" defTabSz="1111250">
              <a:defRPr sz="2100">
                <a:solidFill>
                  <a:schemeClr val="tx1"/>
                </a:solidFill>
                <a:latin typeface="Arial" panose="020B0604020202020204" pitchFamily="34" charset="0"/>
                <a:cs typeface="Arial" panose="020B0604020202020204" pitchFamily="34" charset="0"/>
              </a:defRPr>
            </a:lvl4pPr>
            <a:lvl5pPr marL="2057400" indent="-228600" defTabSz="1111250">
              <a:defRPr sz="2100">
                <a:solidFill>
                  <a:schemeClr val="tx1"/>
                </a:solidFill>
                <a:latin typeface="Arial" panose="020B0604020202020204" pitchFamily="34" charset="0"/>
                <a:cs typeface="Arial" panose="020B0604020202020204" pitchFamily="34" charset="0"/>
              </a:defRPr>
            </a:lvl5pPr>
            <a:lvl6pPr marL="25146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11125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fr-FR" altLang="fr-FR" sz="1600" b="1" dirty="0">
                <a:latin typeface="Century Gothic" panose="020B0502020202020204" pitchFamily="34" charset="0"/>
              </a:rPr>
              <a:t>2. Synthèse diagnostic</a:t>
            </a:r>
          </a:p>
          <a:p>
            <a:r>
              <a:rPr lang="fr-FR" altLang="fr-FR" sz="1400" dirty="0">
                <a:latin typeface="Century Gothic" panose="020B0502020202020204" pitchFamily="34" charset="0"/>
              </a:rPr>
              <a:t>2.1 Flux UVP 08H00-09H00</a:t>
            </a:r>
          </a:p>
        </p:txBody>
      </p:sp>
    </p:spTree>
    <p:extLst>
      <p:ext uri="{BB962C8B-B14F-4D97-AF65-F5344CB8AC3E}">
        <p14:creationId xmlns:p14="http://schemas.microsoft.com/office/powerpoint/2010/main" val="107020787"/>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3410</Words>
  <Application>Microsoft Office PowerPoint</Application>
  <PresentationFormat>Personnalisé</PresentationFormat>
  <Paragraphs>1090</Paragraphs>
  <Slides>33</Slides>
  <Notes>24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Calibri</vt:lpstr>
      <vt:lpstr>Calibri Light</vt:lpstr>
      <vt:lpstr>Century Gothic</vt:lpstr>
      <vt:lpstr>Trebuchet MS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CPEV</dc:creator>
  <cp:lastModifiedBy>Nicolas Baudet</cp:lastModifiedBy>
  <cp:revision>1167</cp:revision>
  <cp:lastPrinted>2022-03-21T10:21:22Z</cp:lastPrinted>
  <dcterms:created xsi:type="dcterms:W3CDTF">2016-11-27T09:23:41Z</dcterms:created>
  <dcterms:modified xsi:type="dcterms:W3CDTF">2023-09-07T14:08:59Z</dcterms:modified>
</cp:coreProperties>
</file>